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sldIdLst>
    <p:sldId id="259" r:id="rId2"/>
    <p:sldId id="256" r:id="rId3"/>
    <p:sldId id="257" r:id="rId4"/>
    <p:sldId id="258" r:id="rId5"/>
    <p:sldId id="260" r:id="rId6"/>
  </p:sldIdLst>
  <p:sldSz cx="5795963" cy="7920038"/>
  <p:notesSz cx="6858000" cy="9144000"/>
  <p:defaultTextStyle>
    <a:defPPr>
      <a:defRPr lang="en-US"/>
    </a:defPPr>
    <a:lvl1pPr marL="0" algn="l" defTabSz="328270" rtl="0" eaLnBrk="1" latinLnBrk="0" hangingPunct="1">
      <a:defRPr sz="1292" kern="1200">
        <a:solidFill>
          <a:schemeClr val="tx1"/>
        </a:solidFill>
        <a:latin typeface="+mn-lt"/>
        <a:ea typeface="+mn-ea"/>
        <a:cs typeface="+mn-cs"/>
      </a:defRPr>
    </a:lvl1pPr>
    <a:lvl2pPr marL="328270" algn="l" defTabSz="328270" rtl="0" eaLnBrk="1" latinLnBrk="0" hangingPunct="1">
      <a:defRPr sz="1292" kern="1200">
        <a:solidFill>
          <a:schemeClr val="tx1"/>
        </a:solidFill>
        <a:latin typeface="+mn-lt"/>
        <a:ea typeface="+mn-ea"/>
        <a:cs typeface="+mn-cs"/>
      </a:defRPr>
    </a:lvl2pPr>
    <a:lvl3pPr marL="656539" algn="l" defTabSz="328270" rtl="0" eaLnBrk="1" latinLnBrk="0" hangingPunct="1">
      <a:defRPr sz="1292" kern="1200">
        <a:solidFill>
          <a:schemeClr val="tx1"/>
        </a:solidFill>
        <a:latin typeface="+mn-lt"/>
        <a:ea typeface="+mn-ea"/>
        <a:cs typeface="+mn-cs"/>
      </a:defRPr>
    </a:lvl3pPr>
    <a:lvl4pPr marL="984809" algn="l" defTabSz="328270" rtl="0" eaLnBrk="1" latinLnBrk="0" hangingPunct="1">
      <a:defRPr sz="1292" kern="1200">
        <a:solidFill>
          <a:schemeClr val="tx1"/>
        </a:solidFill>
        <a:latin typeface="+mn-lt"/>
        <a:ea typeface="+mn-ea"/>
        <a:cs typeface="+mn-cs"/>
      </a:defRPr>
    </a:lvl4pPr>
    <a:lvl5pPr marL="1313078" algn="l" defTabSz="328270" rtl="0" eaLnBrk="1" latinLnBrk="0" hangingPunct="1">
      <a:defRPr sz="1292" kern="1200">
        <a:solidFill>
          <a:schemeClr val="tx1"/>
        </a:solidFill>
        <a:latin typeface="+mn-lt"/>
        <a:ea typeface="+mn-ea"/>
        <a:cs typeface="+mn-cs"/>
      </a:defRPr>
    </a:lvl5pPr>
    <a:lvl6pPr marL="1641348" algn="l" defTabSz="328270" rtl="0" eaLnBrk="1" latinLnBrk="0" hangingPunct="1">
      <a:defRPr sz="1292" kern="1200">
        <a:solidFill>
          <a:schemeClr val="tx1"/>
        </a:solidFill>
        <a:latin typeface="+mn-lt"/>
        <a:ea typeface="+mn-ea"/>
        <a:cs typeface="+mn-cs"/>
      </a:defRPr>
    </a:lvl6pPr>
    <a:lvl7pPr marL="1969618" algn="l" defTabSz="328270" rtl="0" eaLnBrk="1" latinLnBrk="0" hangingPunct="1">
      <a:defRPr sz="1292" kern="1200">
        <a:solidFill>
          <a:schemeClr val="tx1"/>
        </a:solidFill>
        <a:latin typeface="+mn-lt"/>
        <a:ea typeface="+mn-ea"/>
        <a:cs typeface="+mn-cs"/>
      </a:defRPr>
    </a:lvl7pPr>
    <a:lvl8pPr marL="2297887" algn="l" defTabSz="328270" rtl="0" eaLnBrk="1" latinLnBrk="0" hangingPunct="1">
      <a:defRPr sz="1292" kern="1200">
        <a:solidFill>
          <a:schemeClr val="tx1"/>
        </a:solidFill>
        <a:latin typeface="+mn-lt"/>
        <a:ea typeface="+mn-ea"/>
        <a:cs typeface="+mn-cs"/>
      </a:defRPr>
    </a:lvl8pPr>
    <a:lvl9pPr marL="2626157" algn="l" defTabSz="328270" rtl="0" eaLnBrk="1" latinLnBrk="0" hangingPunct="1">
      <a:defRPr sz="129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6868"/>
    <a:srgbClr val="494949"/>
    <a:srgbClr val="DBD1B3"/>
    <a:srgbClr val="F88608"/>
    <a:srgbClr val="FAAE06"/>
    <a:srgbClr val="183657"/>
    <a:srgbClr val="0F6F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60" autoAdjust="0"/>
    <p:restoredTop sz="94660"/>
  </p:normalViewPr>
  <p:slideViewPr>
    <p:cSldViewPr snapToGrid="0">
      <p:cViewPr>
        <p:scale>
          <a:sx n="125" d="100"/>
          <a:sy n="125" d="100"/>
        </p:scale>
        <p:origin x="1884"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51616" y="2043576"/>
            <a:ext cx="4487704" cy="2112011"/>
          </a:xfrm>
        </p:spPr>
        <p:txBody>
          <a:bodyPr anchor="b">
            <a:normAutofit/>
          </a:bodyPr>
          <a:lstStyle>
            <a:lvl1pPr algn="ctr">
              <a:defRPr sz="2648"/>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51616" y="4155583"/>
            <a:ext cx="4487704" cy="1212451"/>
          </a:xfrm>
        </p:spPr>
        <p:txBody>
          <a:bodyPr anchor="t"/>
          <a:lstStyle>
            <a:lvl1pPr marL="0" indent="0" algn="ctr">
              <a:buNone/>
              <a:defRPr>
                <a:solidFill>
                  <a:schemeClr val="tx1"/>
                </a:solidFill>
              </a:defRPr>
            </a:lvl1pPr>
            <a:lvl2pPr marL="224151" indent="0" algn="ctr">
              <a:buNone/>
              <a:defRPr>
                <a:solidFill>
                  <a:schemeClr val="tx1">
                    <a:tint val="75000"/>
                  </a:schemeClr>
                </a:solidFill>
              </a:defRPr>
            </a:lvl2pPr>
            <a:lvl3pPr marL="448303" indent="0" algn="ctr">
              <a:buNone/>
              <a:defRPr>
                <a:solidFill>
                  <a:schemeClr val="tx1">
                    <a:tint val="75000"/>
                  </a:schemeClr>
                </a:solidFill>
              </a:defRPr>
            </a:lvl3pPr>
            <a:lvl4pPr marL="672454" indent="0" algn="ctr">
              <a:buNone/>
              <a:defRPr>
                <a:solidFill>
                  <a:schemeClr val="tx1">
                    <a:tint val="75000"/>
                  </a:schemeClr>
                </a:solidFill>
              </a:defRPr>
            </a:lvl4pPr>
            <a:lvl5pPr marL="896604" indent="0" algn="ctr">
              <a:buNone/>
              <a:defRPr>
                <a:solidFill>
                  <a:schemeClr val="tx1">
                    <a:tint val="75000"/>
                  </a:schemeClr>
                </a:solidFill>
              </a:defRPr>
            </a:lvl5pPr>
            <a:lvl6pPr marL="1120756" indent="0" algn="ctr">
              <a:buNone/>
              <a:defRPr>
                <a:solidFill>
                  <a:schemeClr val="tx1">
                    <a:tint val="75000"/>
                  </a:schemeClr>
                </a:solidFill>
              </a:defRPr>
            </a:lvl6pPr>
            <a:lvl7pPr marL="1344907" indent="0" algn="ctr">
              <a:buNone/>
              <a:defRPr>
                <a:solidFill>
                  <a:schemeClr val="tx1">
                    <a:tint val="75000"/>
                  </a:schemeClr>
                </a:solidFill>
              </a:defRPr>
            </a:lvl7pPr>
            <a:lvl8pPr marL="1569058" indent="0" algn="ctr">
              <a:buNone/>
              <a:defRPr>
                <a:solidFill>
                  <a:schemeClr val="tx1">
                    <a:tint val="75000"/>
                  </a:schemeClr>
                </a:solidFill>
              </a:defRPr>
            </a:lvl8pPr>
            <a:lvl9pPr marL="1793209"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6580074-56E0-46D2-8A7D-AAD528D02906}" type="datetimeFigureOut">
              <a:rPr lang="es-419" smtClean="0"/>
              <a:t>24/3/2017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3909682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586" y="623723"/>
            <a:ext cx="4852794" cy="4428170"/>
          </a:xfrm>
          <a:prstGeom prst="rect">
            <a:avLst/>
          </a:prstGeom>
        </p:spPr>
      </p:pic>
      <p:sp>
        <p:nvSpPr>
          <p:cNvPr id="2" name="Title 1"/>
          <p:cNvSpPr>
            <a:spLocks noGrp="1"/>
          </p:cNvSpPr>
          <p:nvPr>
            <p:ph type="title"/>
          </p:nvPr>
        </p:nvSpPr>
        <p:spPr>
          <a:xfrm>
            <a:off x="434416" y="5272236"/>
            <a:ext cx="4922825" cy="627634"/>
          </a:xfrm>
        </p:spPr>
        <p:txBody>
          <a:bodyPr anchor="b">
            <a:normAutofit/>
          </a:bodyPr>
          <a:lstStyle>
            <a:lvl1pPr algn="ctr">
              <a:defRPr sz="1373"/>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87087" y="802641"/>
            <a:ext cx="4618008" cy="4071661"/>
          </a:xfrm>
          <a:effectLst>
            <a:outerShdw blurRad="38100" dist="25400" dir="4440000">
              <a:srgbClr val="000000">
                <a:alpha val="36000"/>
              </a:srgbClr>
            </a:outerShdw>
          </a:effectLst>
        </p:spPr>
        <p:txBody>
          <a:bodyPr anchor="t">
            <a:normAutofit/>
          </a:bodyPr>
          <a:lstStyle>
            <a:lvl1pPr marL="0" indent="0" algn="ctr">
              <a:buNone/>
              <a:defRPr sz="980"/>
            </a:lvl1pPr>
            <a:lvl2pPr marL="224151" indent="0">
              <a:buNone/>
              <a:defRPr sz="980"/>
            </a:lvl2pPr>
            <a:lvl3pPr marL="448303" indent="0">
              <a:buNone/>
              <a:defRPr sz="980"/>
            </a:lvl3pPr>
            <a:lvl4pPr marL="672454" indent="0">
              <a:buNone/>
              <a:defRPr sz="980"/>
            </a:lvl4pPr>
            <a:lvl5pPr marL="896604" indent="0">
              <a:buNone/>
              <a:defRPr sz="980"/>
            </a:lvl5pPr>
            <a:lvl6pPr marL="1120756" indent="0">
              <a:buNone/>
              <a:defRPr sz="980"/>
            </a:lvl6pPr>
            <a:lvl7pPr marL="1344907" indent="0">
              <a:buNone/>
              <a:defRPr sz="980"/>
            </a:lvl7pPr>
            <a:lvl8pPr marL="1569058" indent="0">
              <a:buNone/>
              <a:defRPr sz="980"/>
            </a:lvl8pPr>
            <a:lvl9pPr marL="1793209" indent="0">
              <a:buNone/>
              <a:defRPr sz="98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34409" y="5899872"/>
            <a:ext cx="4922083" cy="788161"/>
          </a:xfrm>
        </p:spPr>
        <p:txBody>
          <a:bodyPr anchor="t"/>
          <a:lstStyle>
            <a:lvl1pPr marL="0" indent="0" algn="ctr">
              <a:buNone/>
              <a:defRPr sz="785"/>
            </a:lvl1pPr>
            <a:lvl2pPr marL="224151" indent="0">
              <a:buNone/>
              <a:defRPr sz="686"/>
            </a:lvl2pPr>
            <a:lvl3pPr marL="448303" indent="0">
              <a:buNone/>
              <a:defRPr sz="589"/>
            </a:lvl3pPr>
            <a:lvl4pPr marL="672454" indent="0">
              <a:buNone/>
              <a:defRPr sz="490"/>
            </a:lvl4pPr>
            <a:lvl5pPr marL="896604" indent="0">
              <a:buNone/>
              <a:defRPr sz="490"/>
            </a:lvl5pPr>
            <a:lvl6pPr marL="1120756" indent="0">
              <a:buNone/>
              <a:defRPr sz="490"/>
            </a:lvl6pPr>
            <a:lvl7pPr marL="1344907" indent="0">
              <a:buNone/>
              <a:defRPr sz="490"/>
            </a:lvl7pPr>
            <a:lvl8pPr marL="1569058" indent="0">
              <a:buNone/>
              <a:defRPr sz="490"/>
            </a:lvl8pPr>
            <a:lvl9pPr marL="1793209" indent="0">
              <a:buNone/>
              <a:defRPr sz="490"/>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4043520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434409" y="702661"/>
            <a:ext cx="4922083" cy="4081677"/>
          </a:xfrm>
        </p:spPr>
        <p:txBody>
          <a:bodyPr anchor="ctr"/>
          <a:lstStyle>
            <a:lvl1pPr>
              <a:defRPr sz="1569"/>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434409" y="4960338"/>
            <a:ext cx="4922083" cy="1734401"/>
          </a:xfrm>
        </p:spPr>
        <p:txBody>
          <a:bodyPr anchor="ctr"/>
          <a:lstStyle>
            <a:lvl1pPr marL="0" indent="0" algn="ctr">
              <a:buNone/>
              <a:defRPr sz="785"/>
            </a:lvl1pPr>
            <a:lvl2pPr marL="224151" indent="0">
              <a:buNone/>
              <a:defRPr sz="686"/>
            </a:lvl2pPr>
            <a:lvl3pPr marL="448303" indent="0">
              <a:buNone/>
              <a:defRPr sz="589"/>
            </a:lvl3pPr>
            <a:lvl4pPr marL="672454" indent="0">
              <a:buNone/>
              <a:defRPr sz="490"/>
            </a:lvl4pPr>
            <a:lvl5pPr marL="896604" indent="0">
              <a:buNone/>
              <a:defRPr sz="490"/>
            </a:lvl5pPr>
            <a:lvl6pPr marL="1120756" indent="0">
              <a:buNone/>
              <a:defRPr sz="490"/>
            </a:lvl6pPr>
            <a:lvl7pPr marL="1344907" indent="0">
              <a:buNone/>
              <a:defRPr sz="490"/>
            </a:lvl7pPr>
            <a:lvl8pPr marL="1569058" indent="0">
              <a:buNone/>
              <a:defRPr sz="490"/>
            </a:lvl8pPr>
            <a:lvl9pPr marL="1793209" indent="0">
              <a:buNone/>
              <a:defRPr sz="490"/>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3507896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7516" y="704004"/>
            <a:ext cx="4422441" cy="3456389"/>
          </a:xfrm>
        </p:spPr>
        <p:txBody>
          <a:bodyPr anchor="ctr"/>
          <a:lstStyle>
            <a:lvl1pPr>
              <a:defRPr sz="1569"/>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817979" y="4169089"/>
            <a:ext cx="4160761" cy="615251"/>
          </a:xfrm>
        </p:spPr>
        <p:txBody>
          <a:bodyPr anchor="t">
            <a:normAutofit/>
          </a:bodyPr>
          <a:lstStyle>
            <a:lvl1pPr marL="0" indent="0" algn="r">
              <a:buNone/>
              <a:defRPr sz="686"/>
            </a:lvl1pPr>
            <a:lvl2pPr marL="224151" indent="0">
              <a:buNone/>
              <a:defRPr sz="686"/>
            </a:lvl2pPr>
            <a:lvl3pPr marL="448303" indent="0">
              <a:buNone/>
              <a:defRPr sz="589"/>
            </a:lvl3pPr>
            <a:lvl4pPr marL="672454" indent="0">
              <a:buNone/>
              <a:defRPr sz="490"/>
            </a:lvl4pPr>
            <a:lvl5pPr marL="896604" indent="0">
              <a:buNone/>
              <a:defRPr sz="490"/>
            </a:lvl5pPr>
            <a:lvl6pPr marL="1120756" indent="0">
              <a:buNone/>
              <a:defRPr sz="490"/>
            </a:lvl6pPr>
            <a:lvl7pPr marL="1344907" indent="0">
              <a:buNone/>
              <a:defRPr sz="490"/>
            </a:lvl7pPr>
            <a:lvl8pPr marL="1569058" indent="0">
              <a:buNone/>
              <a:defRPr sz="490"/>
            </a:lvl8pPr>
            <a:lvl9pPr marL="1793209" indent="0">
              <a:buNone/>
              <a:defRPr sz="490"/>
            </a:lvl9pPr>
          </a:lstStyle>
          <a:p>
            <a:pPr lvl="0"/>
            <a:r>
              <a:rPr lang="es-ES"/>
              <a:t>Editar el estilo de texto del patrón</a:t>
            </a:r>
          </a:p>
        </p:txBody>
      </p:sp>
      <p:sp>
        <p:nvSpPr>
          <p:cNvPr id="4" name="Text Placeholder 3"/>
          <p:cNvSpPr>
            <a:spLocks noGrp="1"/>
          </p:cNvSpPr>
          <p:nvPr>
            <p:ph type="body" sz="half" idx="2"/>
          </p:nvPr>
        </p:nvSpPr>
        <p:spPr>
          <a:xfrm>
            <a:off x="434409" y="4970932"/>
            <a:ext cx="4922083" cy="1720161"/>
          </a:xfrm>
        </p:spPr>
        <p:txBody>
          <a:bodyPr anchor="ctr">
            <a:normAutofit/>
          </a:bodyPr>
          <a:lstStyle>
            <a:lvl1pPr marL="0" indent="0" algn="ctr">
              <a:buNone/>
              <a:defRPr sz="785"/>
            </a:lvl1pPr>
            <a:lvl2pPr marL="224151" indent="0">
              <a:buNone/>
              <a:defRPr sz="686"/>
            </a:lvl2pPr>
            <a:lvl3pPr marL="448303" indent="0">
              <a:buNone/>
              <a:defRPr sz="589"/>
            </a:lvl3pPr>
            <a:lvl4pPr marL="672454" indent="0">
              <a:buNone/>
              <a:defRPr sz="490"/>
            </a:lvl4pPr>
            <a:lvl5pPr marL="896604" indent="0">
              <a:buNone/>
              <a:defRPr sz="490"/>
            </a:lvl5pPr>
            <a:lvl6pPr marL="1120756" indent="0">
              <a:buNone/>
              <a:defRPr sz="490"/>
            </a:lvl6pPr>
            <a:lvl7pPr marL="1344907" indent="0">
              <a:buNone/>
              <a:defRPr sz="490"/>
            </a:lvl7pPr>
            <a:lvl8pPr marL="1569058" indent="0">
              <a:buNone/>
              <a:defRPr sz="490"/>
            </a:lvl8pPr>
            <a:lvl9pPr marL="1793209" indent="0">
              <a:buNone/>
              <a:defRPr sz="490"/>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
        <p:nvSpPr>
          <p:cNvPr id="11" name="TextBox 10"/>
          <p:cNvSpPr txBox="1"/>
          <p:nvPr/>
        </p:nvSpPr>
        <p:spPr>
          <a:xfrm>
            <a:off x="397718" y="1009248"/>
            <a:ext cx="289799" cy="675335"/>
          </a:xfrm>
          <a:prstGeom prst="rect">
            <a:avLst/>
          </a:prstGeom>
        </p:spPr>
        <p:txBody>
          <a:bodyPr vert="horz" lIns="44832" tIns="22416" rIns="44832" bIns="22416"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923" dirty="0">
                <a:solidFill>
                  <a:schemeClr val="tx1"/>
                </a:solidFill>
                <a:effectLst/>
              </a:rPr>
              <a:t>“</a:t>
            </a:r>
          </a:p>
        </p:txBody>
      </p:sp>
      <p:sp>
        <p:nvSpPr>
          <p:cNvPr id="13" name="TextBox 12"/>
          <p:cNvSpPr txBox="1"/>
          <p:nvPr/>
        </p:nvSpPr>
        <p:spPr>
          <a:xfrm>
            <a:off x="4962038" y="3387492"/>
            <a:ext cx="289799" cy="675335"/>
          </a:xfrm>
          <a:prstGeom prst="rect">
            <a:avLst/>
          </a:prstGeom>
        </p:spPr>
        <p:txBody>
          <a:bodyPr vert="horz" lIns="44832" tIns="22416" rIns="44832" bIns="22416"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923" dirty="0">
                <a:solidFill>
                  <a:schemeClr val="tx1"/>
                </a:solidFill>
                <a:effectLst/>
              </a:rPr>
              <a:t>”</a:t>
            </a:r>
          </a:p>
        </p:txBody>
      </p:sp>
    </p:spTree>
    <p:extLst>
      <p:ext uri="{BB962C8B-B14F-4D97-AF65-F5344CB8AC3E}">
        <p14:creationId xmlns:p14="http://schemas.microsoft.com/office/powerpoint/2010/main" val="2340228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434409" y="2456325"/>
            <a:ext cx="4922083" cy="2900820"/>
          </a:xfrm>
        </p:spPr>
        <p:txBody>
          <a:bodyPr anchor="b"/>
          <a:lstStyle>
            <a:lvl1pPr>
              <a:defRPr sz="1569"/>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434406" y="5370746"/>
            <a:ext cx="4921339" cy="1317286"/>
          </a:xfrm>
        </p:spPr>
        <p:txBody>
          <a:bodyPr anchor="t"/>
          <a:lstStyle>
            <a:lvl1pPr marL="0" indent="0" algn="ctr">
              <a:buNone/>
              <a:defRPr sz="785"/>
            </a:lvl1pPr>
            <a:lvl2pPr marL="224151" indent="0">
              <a:buNone/>
              <a:defRPr sz="686"/>
            </a:lvl2pPr>
            <a:lvl3pPr marL="448303" indent="0">
              <a:buNone/>
              <a:defRPr sz="589"/>
            </a:lvl3pPr>
            <a:lvl4pPr marL="672454" indent="0">
              <a:buNone/>
              <a:defRPr sz="490"/>
            </a:lvl4pPr>
            <a:lvl5pPr marL="896604" indent="0">
              <a:buNone/>
              <a:defRPr sz="490"/>
            </a:lvl5pPr>
            <a:lvl6pPr marL="1120756" indent="0">
              <a:buNone/>
              <a:defRPr sz="490"/>
            </a:lvl6pPr>
            <a:lvl7pPr marL="1344907" indent="0">
              <a:buNone/>
              <a:defRPr sz="490"/>
            </a:lvl7pPr>
            <a:lvl8pPr marL="1569058" indent="0">
              <a:buNone/>
              <a:defRPr sz="490"/>
            </a:lvl8pPr>
            <a:lvl9pPr marL="1793209" indent="0">
              <a:buNone/>
              <a:defRPr sz="490"/>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534530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434409" y="704005"/>
            <a:ext cx="4922083" cy="1120735"/>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434409" y="2178011"/>
            <a:ext cx="1569258" cy="665503"/>
          </a:xfrm>
        </p:spPr>
        <p:txBody>
          <a:bodyPr anchor="b">
            <a:noAutofit/>
          </a:bodyPr>
          <a:lstStyle>
            <a:lvl1pPr marL="0" indent="0" algn="ctr">
              <a:buNone/>
              <a:defRPr sz="1176"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8" name="Text Placeholder 3"/>
          <p:cNvSpPr>
            <a:spLocks noGrp="1"/>
          </p:cNvSpPr>
          <p:nvPr>
            <p:ph type="body" sz="half" idx="15"/>
          </p:nvPr>
        </p:nvSpPr>
        <p:spPr>
          <a:xfrm>
            <a:off x="434409" y="2970015"/>
            <a:ext cx="1569258" cy="3718018"/>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9" name="Text Placeholder 4"/>
          <p:cNvSpPr>
            <a:spLocks noGrp="1"/>
          </p:cNvSpPr>
          <p:nvPr>
            <p:ph type="body" sz="quarter" idx="3"/>
          </p:nvPr>
        </p:nvSpPr>
        <p:spPr>
          <a:xfrm>
            <a:off x="2113925" y="2178011"/>
            <a:ext cx="1569258" cy="665503"/>
          </a:xfrm>
        </p:spPr>
        <p:txBody>
          <a:bodyPr anchor="b">
            <a:noAutofit/>
          </a:bodyPr>
          <a:lstStyle>
            <a:lvl1pPr marL="0" indent="0" algn="ctr">
              <a:buNone/>
              <a:defRPr sz="1176"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10" name="Text Placeholder 3"/>
          <p:cNvSpPr>
            <a:spLocks noGrp="1"/>
          </p:cNvSpPr>
          <p:nvPr>
            <p:ph type="body" sz="half" idx="16"/>
          </p:nvPr>
        </p:nvSpPr>
        <p:spPr>
          <a:xfrm>
            <a:off x="2111416" y="2970015"/>
            <a:ext cx="1569258" cy="3718018"/>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11" name="Text Placeholder 4"/>
          <p:cNvSpPr>
            <a:spLocks noGrp="1"/>
          </p:cNvSpPr>
          <p:nvPr>
            <p:ph type="body" sz="quarter" idx="13"/>
          </p:nvPr>
        </p:nvSpPr>
        <p:spPr>
          <a:xfrm>
            <a:off x="3787233" y="2178011"/>
            <a:ext cx="1569258" cy="665503"/>
          </a:xfrm>
        </p:spPr>
        <p:txBody>
          <a:bodyPr anchor="b">
            <a:noAutofit/>
          </a:bodyPr>
          <a:lstStyle>
            <a:lvl1pPr marL="0" indent="0" algn="ctr">
              <a:buNone/>
              <a:defRPr sz="1176"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12" name="Text Placeholder 3"/>
          <p:cNvSpPr>
            <a:spLocks noGrp="1"/>
          </p:cNvSpPr>
          <p:nvPr>
            <p:ph type="body" sz="half" idx="17"/>
          </p:nvPr>
        </p:nvSpPr>
        <p:spPr>
          <a:xfrm>
            <a:off x="3787233" y="2970015"/>
            <a:ext cx="1569258" cy="3718018"/>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3" name="Date Placeholder 2"/>
          <p:cNvSpPr>
            <a:spLocks noGrp="1"/>
          </p:cNvSpPr>
          <p:nvPr>
            <p:ph type="dt" sz="half" idx="10"/>
          </p:nvPr>
        </p:nvSpPr>
        <p:spPr/>
        <p:txBody>
          <a:bodyPr/>
          <a:lstStyle/>
          <a:p>
            <a:fld id="{06580074-56E0-46D2-8A7D-AAD528D02906}" type="datetimeFigureOut">
              <a:rPr lang="es-419" smtClean="0"/>
              <a:t>24/3/2017</a:t>
            </a:fld>
            <a:endParaRPr lang="es-419"/>
          </a:p>
        </p:txBody>
      </p:sp>
      <p:sp>
        <p:nvSpPr>
          <p:cNvPr id="4" name="Footer Placeholder 3"/>
          <p:cNvSpPr>
            <a:spLocks noGrp="1"/>
          </p:cNvSpPr>
          <p:nvPr>
            <p:ph type="ftr" sz="quarter" idx="11"/>
          </p:nvPr>
        </p:nvSpPr>
        <p:spPr/>
        <p:txBody>
          <a:bodyPr/>
          <a:lstStyle/>
          <a:p>
            <a:endParaRPr lang="es-419"/>
          </a:p>
        </p:txBody>
      </p:sp>
      <p:sp>
        <p:nvSpPr>
          <p:cNvPr id="5" name="Slide Number Placeholder 4"/>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1876914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7861" y="2108830"/>
            <a:ext cx="1603047" cy="2117505"/>
          </a:xfrm>
          <a:prstGeom prst="rect">
            <a:avLst/>
          </a:prstGeom>
        </p:spPr>
      </p:pic>
      <p:pic>
        <p:nvPicPr>
          <p:cNvPr id="28" name="Picture 27" descr="Slate-V2-S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7797" y="2108830"/>
            <a:ext cx="1603047" cy="2117505"/>
          </a:xfrm>
          <a:prstGeom prst="rect">
            <a:avLst/>
          </a:prstGeom>
        </p:spPr>
      </p:pic>
      <p:pic>
        <p:nvPicPr>
          <p:cNvPr id="29" name="Picture 28" descr="Slate-V2-SD-3col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53504" y="2108830"/>
            <a:ext cx="1603047" cy="2117505"/>
          </a:xfrm>
          <a:prstGeom prst="rect">
            <a:avLst/>
          </a:prstGeom>
        </p:spPr>
      </p:pic>
      <p:sp>
        <p:nvSpPr>
          <p:cNvPr id="30" name="Title 1"/>
          <p:cNvSpPr>
            <a:spLocks noGrp="1"/>
          </p:cNvSpPr>
          <p:nvPr>
            <p:ph type="title"/>
          </p:nvPr>
        </p:nvSpPr>
        <p:spPr>
          <a:xfrm>
            <a:off x="434409" y="704005"/>
            <a:ext cx="4922083" cy="1120735"/>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434409" y="4508701"/>
            <a:ext cx="1569258" cy="665503"/>
          </a:xfrm>
        </p:spPr>
        <p:txBody>
          <a:bodyPr anchor="b">
            <a:noAutofit/>
          </a:bodyPr>
          <a:lstStyle>
            <a:lvl1pPr marL="0" indent="0" algn="ctr">
              <a:buNone/>
              <a:defRPr sz="980"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20" name="Picture Placeholder 2"/>
          <p:cNvSpPr>
            <a:spLocks noGrp="1" noChangeAspect="1"/>
          </p:cNvSpPr>
          <p:nvPr>
            <p:ph type="pic" idx="15"/>
          </p:nvPr>
        </p:nvSpPr>
        <p:spPr>
          <a:xfrm>
            <a:off x="483997" y="2239182"/>
            <a:ext cx="1470083" cy="1851189"/>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785"/>
            </a:lvl1pPr>
            <a:lvl2pPr marL="224151" indent="0">
              <a:buNone/>
              <a:defRPr sz="785"/>
            </a:lvl2pPr>
            <a:lvl3pPr marL="448303" indent="0">
              <a:buNone/>
              <a:defRPr sz="785"/>
            </a:lvl3pPr>
            <a:lvl4pPr marL="672454" indent="0">
              <a:buNone/>
              <a:defRPr sz="785"/>
            </a:lvl4pPr>
            <a:lvl5pPr marL="896604" indent="0">
              <a:buNone/>
              <a:defRPr sz="785"/>
            </a:lvl5pPr>
            <a:lvl6pPr marL="1120756" indent="0">
              <a:buNone/>
              <a:defRPr sz="785"/>
            </a:lvl6pPr>
            <a:lvl7pPr marL="1344907" indent="0">
              <a:buNone/>
              <a:defRPr sz="785"/>
            </a:lvl7pPr>
            <a:lvl8pPr marL="1569058" indent="0">
              <a:buNone/>
              <a:defRPr sz="785"/>
            </a:lvl8pPr>
            <a:lvl9pPr marL="1793209" indent="0">
              <a:buNone/>
              <a:defRPr sz="785"/>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434409" y="5174205"/>
            <a:ext cx="1569258" cy="1513830"/>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22" name="Text Placeholder 4"/>
          <p:cNvSpPr>
            <a:spLocks noGrp="1"/>
          </p:cNvSpPr>
          <p:nvPr>
            <p:ph type="body" sz="quarter" idx="3"/>
          </p:nvPr>
        </p:nvSpPr>
        <p:spPr>
          <a:xfrm>
            <a:off x="2112059" y="4508701"/>
            <a:ext cx="1569258" cy="665503"/>
          </a:xfrm>
        </p:spPr>
        <p:txBody>
          <a:bodyPr anchor="b">
            <a:noAutofit/>
          </a:bodyPr>
          <a:lstStyle>
            <a:lvl1pPr marL="0" indent="0" algn="ctr">
              <a:buNone/>
              <a:defRPr sz="980"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23" name="Picture Placeholder 2"/>
          <p:cNvSpPr>
            <a:spLocks noGrp="1" noChangeAspect="1"/>
          </p:cNvSpPr>
          <p:nvPr>
            <p:ph type="pic" idx="21"/>
          </p:nvPr>
        </p:nvSpPr>
        <p:spPr>
          <a:xfrm>
            <a:off x="2161004" y="2239384"/>
            <a:ext cx="1470083" cy="185720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785"/>
            </a:lvl1pPr>
            <a:lvl2pPr marL="224151" indent="0">
              <a:buNone/>
              <a:defRPr sz="785"/>
            </a:lvl2pPr>
            <a:lvl3pPr marL="448303" indent="0">
              <a:buNone/>
              <a:defRPr sz="785"/>
            </a:lvl3pPr>
            <a:lvl4pPr marL="672454" indent="0">
              <a:buNone/>
              <a:defRPr sz="785"/>
            </a:lvl4pPr>
            <a:lvl5pPr marL="896604" indent="0">
              <a:buNone/>
              <a:defRPr sz="785"/>
            </a:lvl5pPr>
            <a:lvl6pPr marL="1120756" indent="0">
              <a:buNone/>
              <a:defRPr sz="785"/>
            </a:lvl6pPr>
            <a:lvl7pPr marL="1344907" indent="0">
              <a:buNone/>
              <a:defRPr sz="785"/>
            </a:lvl7pPr>
            <a:lvl8pPr marL="1569058" indent="0">
              <a:buNone/>
              <a:defRPr sz="785"/>
            </a:lvl8pPr>
            <a:lvl9pPr marL="1793209" indent="0">
              <a:buNone/>
              <a:defRPr sz="785"/>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2111417" y="5174203"/>
            <a:ext cx="1569901" cy="1513830"/>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25" name="Text Placeholder 4"/>
          <p:cNvSpPr>
            <a:spLocks noGrp="1"/>
          </p:cNvSpPr>
          <p:nvPr>
            <p:ph type="body" sz="quarter" idx="13"/>
          </p:nvPr>
        </p:nvSpPr>
        <p:spPr>
          <a:xfrm>
            <a:off x="3787293" y="4508701"/>
            <a:ext cx="1569258" cy="665503"/>
          </a:xfrm>
        </p:spPr>
        <p:txBody>
          <a:bodyPr anchor="b">
            <a:noAutofit/>
          </a:bodyPr>
          <a:lstStyle>
            <a:lvl1pPr marL="0" indent="0" algn="ctr">
              <a:buNone/>
              <a:defRPr sz="980" b="0">
                <a:solidFill>
                  <a:schemeClr val="tx1"/>
                </a:solidFill>
              </a:defRPr>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26" name="Picture Placeholder 2"/>
          <p:cNvSpPr>
            <a:spLocks noGrp="1" noChangeAspect="1"/>
          </p:cNvSpPr>
          <p:nvPr>
            <p:ph type="pic" idx="22"/>
          </p:nvPr>
        </p:nvSpPr>
        <p:spPr>
          <a:xfrm>
            <a:off x="3839112" y="2234000"/>
            <a:ext cx="1470083" cy="1856202"/>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785"/>
            </a:lvl1pPr>
            <a:lvl2pPr marL="224151" indent="0">
              <a:buNone/>
              <a:defRPr sz="785"/>
            </a:lvl2pPr>
            <a:lvl3pPr marL="448303" indent="0">
              <a:buNone/>
              <a:defRPr sz="785"/>
            </a:lvl3pPr>
            <a:lvl4pPr marL="672454" indent="0">
              <a:buNone/>
              <a:defRPr sz="785"/>
            </a:lvl4pPr>
            <a:lvl5pPr marL="896604" indent="0">
              <a:buNone/>
              <a:defRPr sz="785"/>
            </a:lvl5pPr>
            <a:lvl6pPr marL="1120756" indent="0">
              <a:buNone/>
              <a:defRPr sz="785"/>
            </a:lvl6pPr>
            <a:lvl7pPr marL="1344907" indent="0">
              <a:buNone/>
              <a:defRPr sz="785"/>
            </a:lvl7pPr>
            <a:lvl8pPr marL="1569058" indent="0">
              <a:buNone/>
              <a:defRPr sz="785"/>
            </a:lvl8pPr>
            <a:lvl9pPr marL="1793209" indent="0">
              <a:buNone/>
              <a:defRPr sz="785"/>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3787233" y="5174202"/>
            <a:ext cx="1569258" cy="1513832"/>
          </a:xfrm>
        </p:spPr>
        <p:txBody>
          <a:bodyPr anchor="t">
            <a:normAutofit/>
          </a:bodyPr>
          <a:lstStyle>
            <a:lvl1pPr marL="0" indent="0" algn="ctr">
              <a:buNone/>
              <a:defRPr sz="686"/>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3" name="Date Placeholder 2"/>
          <p:cNvSpPr>
            <a:spLocks noGrp="1"/>
          </p:cNvSpPr>
          <p:nvPr>
            <p:ph type="dt" sz="half" idx="10"/>
          </p:nvPr>
        </p:nvSpPr>
        <p:spPr/>
        <p:txBody>
          <a:bodyPr/>
          <a:lstStyle/>
          <a:p>
            <a:fld id="{06580074-56E0-46D2-8A7D-AAD528D02906}" type="datetimeFigureOut">
              <a:rPr lang="es-419" smtClean="0"/>
              <a:t>24/3/2017</a:t>
            </a:fld>
            <a:endParaRPr lang="es-419"/>
          </a:p>
        </p:txBody>
      </p:sp>
      <p:sp>
        <p:nvSpPr>
          <p:cNvPr id="4" name="Footer Placeholder 3"/>
          <p:cNvSpPr>
            <a:spLocks noGrp="1"/>
          </p:cNvSpPr>
          <p:nvPr>
            <p:ph type="ftr" sz="quarter" idx="11"/>
          </p:nvPr>
        </p:nvSpPr>
        <p:spPr/>
        <p:txBody>
          <a:bodyPr/>
          <a:lstStyle/>
          <a:p>
            <a:endParaRPr lang="es-419"/>
          </a:p>
        </p:txBody>
      </p:sp>
      <p:sp>
        <p:nvSpPr>
          <p:cNvPr id="5" name="Slide Number Placeholder 4"/>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588859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580074-56E0-46D2-8A7D-AAD528D02906}" type="datetimeFigureOut">
              <a:rPr lang="es-419" smtClean="0"/>
              <a:t>24/3/2017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46648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270468" y="704004"/>
            <a:ext cx="1086024" cy="5984030"/>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434411" y="704004"/>
            <a:ext cx="3763608" cy="5984030"/>
          </a:xfrm>
        </p:spPr>
        <p:txBody>
          <a:bodyPr vert="eaVert" ancho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580074-56E0-46D2-8A7D-AAD528D02906}" type="datetimeFigureOut">
              <a:rPr lang="es-419" smtClean="0"/>
              <a:t>24/3/2017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252866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6580074-56E0-46D2-8A7D-AAD528D02906}" type="datetimeFigureOut">
              <a:rPr lang="es-419" smtClean="0"/>
              <a:t>24/3/2017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468843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15823" y="2033791"/>
            <a:ext cx="4559258" cy="2112025"/>
          </a:xfrm>
        </p:spPr>
        <p:txBody>
          <a:bodyPr anchor="b"/>
          <a:lstStyle>
            <a:lvl1pPr algn="ctr">
              <a:defRPr sz="1961"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15823" y="4145812"/>
            <a:ext cx="4559258" cy="1740438"/>
          </a:xfrm>
        </p:spPr>
        <p:txBody>
          <a:bodyPr anchor="t"/>
          <a:lstStyle>
            <a:lvl1pPr marL="0" indent="0" algn="ctr">
              <a:buNone/>
              <a:defRPr sz="980">
                <a:solidFill>
                  <a:schemeClr val="tx1"/>
                </a:solidFill>
              </a:defRPr>
            </a:lvl1pPr>
            <a:lvl2pPr marL="224151" indent="0">
              <a:buNone/>
              <a:defRPr sz="883">
                <a:solidFill>
                  <a:schemeClr val="tx1">
                    <a:tint val="75000"/>
                  </a:schemeClr>
                </a:solidFill>
              </a:defRPr>
            </a:lvl2pPr>
            <a:lvl3pPr marL="448303" indent="0">
              <a:buNone/>
              <a:defRPr sz="785">
                <a:solidFill>
                  <a:schemeClr val="tx1">
                    <a:tint val="75000"/>
                  </a:schemeClr>
                </a:solidFill>
              </a:defRPr>
            </a:lvl3pPr>
            <a:lvl4pPr marL="672454" indent="0">
              <a:buNone/>
              <a:defRPr sz="686">
                <a:solidFill>
                  <a:schemeClr val="tx1">
                    <a:tint val="75000"/>
                  </a:schemeClr>
                </a:solidFill>
              </a:defRPr>
            </a:lvl4pPr>
            <a:lvl5pPr marL="896604" indent="0">
              <a:buNone/>
              <a:defRPr sz="686">
                <a:solidFill>
                  <a:schemeClr val="tx1">
                    <a:tint val="75000"/>
                  </a:schemeClr>
                </a:solidFill>
              </a:defRPr>
            </a:lvl5pPr>
            <a:lvl6pPr marL="1120756" indent="0">
              <a:buNone/>
              <a:defRPr sz="686">
                <a:solidFill>
                  <a:schemeClr val="tx1">
                    <a:tint val="75000"/>
                  </a:schemeClr>
                </a:solidFill>
              </a:defRPr>
            </a:lvl6pPr>
            <a:lvl7pPr marL="1344907" indent="0">
              <a:buNone/>
              <a:defRPr sz="686">
                <a:solidFill>
                  <a:schemeClr val="tx1">
                    <a:tint val="75000"/>
                  </a:schemeClr>
                </a:solidFill>
              </a:defRPr>
            </a:lvl7pPr>
            <a:lvl8pPr marL="1569058" indent="0">
              <a:buNone/>
              <a:defRPr sz="686">
                <a:solidFill>
                  <a:schemeClr val="tx1">
                    <a:tint val="75000"/>
                  </a:schemeClr>
                </a:solidFill>
              </a:defRPr>
            </a:lvl8pPr>
            <a:lvl9pPr marL="1793209" indent="0">
              <a:buNone/>
              <a:defRPr sz="686">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6580074-56E0-46D2-8A7D-AAD528D02906}" type="datetimeFigureOut">
              <a:rPr lang="es-419" smtClean="0"/>
              <a:t>24/3/2017</a:t>
            </a:fld>
            <a:endParaRPr lang="es-419"/>
          </a:p>
        </p:txBody>
      </p:sp>
      <p:sp>
        <p:nvSpPr>
          <p:cNvPr id="5" name="Footer Placeholder 4"/>
          <p:cNvSpPr>
            <a:spLocks noGrp="1"/>
          </p:cNvSpPr>
          <p:nvPr>
            <p:ph type="ftr" sz="quarter" idx="11"/>
          </p:nvPr>
        </p:nvSpPr>
        <p:spPr/>
        <p:txBody>
          <a:bodyPr/>
          <a:lstStyle/>
          <a:p>
            <a:endParaRPr lang="es-419"/>
          </a:p>
        </p:txBody>
      </p:sp>
      <p:sp>
        <p:nvSpPr>
          <p:cNvPr id="6" name="Slide Number Placeholder 5"/>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303153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434411" y="2000739"/>
            <a:ext cx="2405713" cy="4687293"/>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2948797" y="2000740"/>
            <a:ext cx="2407695" cy="4687294"/>
          </a:xfrm>
        </p:spPr>
        <p:txBody>
          <a:bodyPr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402303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409" y="2044479"/>
            <a:ext cx="2400674" cy="4749889"/>
          </a:xfrm>
          <a:prstGeom prst="rect">
            <a:avLst/>
          </a:prstGeom>
        </p:spPr>
      </p:pic>
      <p:pic>
        <p:nvPicPr>
          <p:cNvPr id="14" name="Picture 13" descr="Slate-V2-SD-comp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55818" y="2044479"/>
            <a:ext cx="2400674" cy="4749889"/>
          </a:xfrm>
          <a:prstGeom prst="rect">
            <a:avLst/>
          </a:prstGeom>
        </p:spPr>
      </p:pic>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478183" y="2119464"/>
            <a:ext cx="2318169" cy="629266"/>
          </a:xfrm>
        </p:spPr>
        <p:txBody>
          <a:bodyPr anchor="b">
            <a:noAutofit/>
          </a:bodyPr>
          <a:lstStyle>
            <a:lvl1pPr marL="0" indent="0" algn="ctr">
              <a:buNone/>
              <a:defRPr sz="1176" b="0"/>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4" name="Content Placeholder 3"/>
          <p:cNvSpPr>
            <a:spLocks noGrp="1"/>
          </p:cNvSpPr>
          <p:nvPr>
            <p:ph sz="half" idx="2"/>
          </p:nvPr>
        </p:nvSpPr>
        <p:spPr>
          <a:xfrm>
            <a:off x="478183" y="2748729"/>
            <a:ext cx="2318169" cy="3939304"/>
          </a:xfrm>
        </p:spPr>
        <p:txBody>
          <a:bodyPr anchor="t">
            <a:normAutofit/>
          </a:bodyPr>
          <a:lstStyle>
            <a:lvl1pPr>
              <a:defRPr sz="883"/>
            </a:lvl1pPr>
            <a:lvl2pPr>
              <a:defRPr sz="785"/>
            </a:lvl2pPr>
            <a:lvl3pPr>
              <a:defRPr sz="686"/>
            </a:lvl3pPr>
            <a:lvl4pPr>
              <a:defRPr sz="589"/>
            </a:lvl4pPr>
            <a:lvl5pPr>
              <a:defRPr sz="589"/>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2992568" y="2119466"/>
            <a:ext cx="2327195" cy="629264"/>
          </a:xfrm>
        </p:spPr>
        <p:txBody>
          <a:bodyPr anchor="b">
            <a:noAutofit/>
          </a:bodyPr>
          <a:lstStyle>
            <a:lvl1pPr marL="0" indent="0" algn="ctr">
              <a:buNone/>
              <a:defRPr sz="1176" b="0"/>
            </a:lvl1pPr>
            <a:lvl2pPr marL="224151" indent="0">
              <a:buNone/>
              <a:defRPr sz="980" b="1"/>
            </a:lvl2pPr>
            <a:lvl3pPr marL="448303" indent="0">
              <a:buNone/>
              <a:defRPr sz="883" b="1"/>
            </a:lvl3pPr>
            <a:lvl4pPr marL="672454" indent="0">
              <a:buNone/>
              <a:defRPr sz="785" b="1"/>
            </a:lvl4pPr>
            <a:lvl5pPr marL="896604" indent="0">
              <a:buNone/>
              <a:defRPr sz="785" b="1"/>
            </a:lvl5pPr>
            <a:lvl6pPr marL="1120756" indent="0">
              <a:buNone/>
              <a:defRPr sz="785" b="1"/>
            </a:lvl6pPr>
            <a:lvl7pPr marL="1344907" indent="0">
              <a:buNone/>
              <a:defRPr sz="785" b="1"/>
            </a:lvl7pPr>
            <a:lvl8pPr marL="1569058" indent="0">
              <a:buNone/>
              <a:defRPr sz="785" b="1"/>
            </a:lvl8pPr>
            <a:lvl9pPr marL="1793209" indent="0">
              <a:buNone/>
              <a:defRPr sz="785" b="1"/>
            </a:lvl9pPr>
          </a:lstStyle>
          <a:p>
            <a:pPr lvl="0"/>
            <a:r>
              <a:rPr lang="es-ES"/>
              <a:t>Editar el estilo de texto del patrón</a:t>
            </a:r>
          </a:p>
        </p:txBody>
      </p:sp>
      <p:sp>
        <p:nvSpPr>
          <p:cNvPr id="6" name="Content Placeholder 5"/>
          <p:cNvSpPr>
            <a:spLocks noGrp="1"/>
          </p:cNvSpPr>
          <p:nvPr>
            <p:ph sz="quarter" idx="4"/>
          </p:nvPr>
        </p:nvSpPr>
        <p:spPr>
          <a:xfrm>
            <a:off x="2992568" y="2748729"/>
            <a:ext cx="2327195" cy="3939304"/>
          </a:xfrm>
        </p:spPr>
        <p:txBody>
          <a:bodyPr anchor="t">
            <a:normAutofit/>
          </a:bodyPr>
          <a:lstStyle>
            <a:lvl1pPr>
              <a:defRPr sz="883"/>
            </a:lvl1pPr>
            <a:lvl2pPr>
              <a:defRPr sz="785"/>
            </a:lvl2pPr>
            <a:lvl3pPr>
              <a:defRPr sz="686"/>
            </a:lvl3pPr>
            <a:lvl4pPr>
              <a:defRPr sz="589"/>
            </a:lvl4pPr>
            <a:lvl5pPr>
              <a:defRPr sz="589"/>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6580074-56E0-46D2-8A7D-AAD528D02906}" type="datetimeFigureOut">
              <a:rPr lang="es-419" smtClean="0"/>
              <a:t>24/3/2017</a:t>
            </a:fld>
            <a:endParaRPr lang="es-419"/>
          </a:p>
        </p:txBody>
      </p:sp>
      <p:sp>
        <p:nvSpPr>
          <p:cNvPr id="8" name="Footer Placeholder 7"/>
          <p:cNvSpPr>
            <a:spLocks noGrp="1"/>
          </p:cNvSpPr>
          <p:nvPr>
            <p:ph type="ftr" sz="quarter" idx="11"/>
          </p:nvPr>
        </p:nvSpPr>
        <p:spPr/>
        <p:txBody>
          <a:bodyPr/>
          <a:lstStyle/>
          <a:p>
            <a:endParaRPr lang="es-419"/>
          </a:p>
        </p:txBody>
      </p:sp>
      <p:sp>
        <p:nvSpPr>
          <p:cNvPr id="9" name="Slide Number Placeholder 8"/>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534432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6580074-56E0-46D2-8A7D-AAD528D02906}" type="datetimeFigureOut">
              <a:rPr lang="es-419" smtClean="0"/>
              <a:t>24/3/2017</a:t>
            </a:fld>
            <a:endParaRPr lang="es-419"/>
          </a:p>
        </p:txBody>
      </p:sp>
      <p:sp>
        <p:nvSpPr>
          <p:cNvPr id="4" name="Footer Placeholder 3"/>
          <p:cNvSpPr>
            <a:spLocks noGrp="1"/>
          </p:cNvSpPr>
          <p:nvPr>
            <p:ph type="ftr" sz="quarter" idx="11"/>
          </p:nvPr>
        </p:nvSpPr>
        <p:spPr/>
        <p:txBody>
          <a:bodyPr/>
          <a:lstStyle/>
          <a:p>
            <a:endParaRPr lang="es-419"/>
          </a:p>
        </p:txBody>
      </p:sp>
      <p:sp>
        <p:nvSpPr>
          <p:cNvPr id="5" name="Slide Number Placeholder 4"/>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34131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80074-56E0-46D2-8A7D-AAD528D02906}" type="datetimeFigureOut">
              <a:rPr lang="es-419" smtClean="0"/>
              <a:t>24/3/2017</a:t>
            </a:fld>
            <a:endParaRPr lang="es-419"/>
          </a:p>
        </p:txBody>
      </p:sp>
      <p:sp>
        <p:nvSpPr>
          <p:cNvPr id="3" name="Footer Placeholder 2"/>
          <p:cNvSpPr>
            <a:spLocks noGrp="1"/>
          </p:cNvSpPr>
          <p:nvPr>
            <p:ph type="ftr" sz="quarter" idx="11"/>
          </p:nvPr>
        </p:nvSpPr>
        <p:spPr/>
        <p:txBody>
          <a:bodyPr/>
          <a:lstStyle/>
          <a:p>
            <a:endParaRPr lang="es-419"/>
          </a:p>
        </p:txBody>
      </p:sp>
      <p:sp>
        <p:nvSpPr>
          <p:cNvPr id="4" name="Slide Number Placeholder 3"/>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78442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34411" y="704004"/>
            <a:ext cx="1762221" cy="2104062"/>
          </a:xfrm>
        </p:spPr>
        <p:txBody>
          <a:bodyPr anchor="b">
            <a:normAutofit/>
          </a:bodyPr>
          <a:lstStyle>
            <a:lvl1pPr algn="ctr">
              <a:defRPr sz="1176"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308324" y="704004"/>
            <a:ext cx="3048169" cy="5984028"/>
          </a:xfrm>
        </p:spPr>
        <p:txBody>
          <a:bodyPr>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34411" y="2808068"/>
            <a:ext cx="1762221" cy="3879965"/>
          </a:xfrm>
        </p:spPr>
        <p:txBody>
          <a:bodyPr anchor="t">
            <a:normAutofit/>
          </a:bodyPr>
          <a:lstStyle>
            <a:lvl1pPr marL="0" indent="0" algn="ctr">
              <a:buNone/>
              <a:defRPr sz="785"/>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187151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71016" y="704378"/>
            <a:ext cx="2172945" cy="6011597"/>
          </a:xfrm>
          <a:prstGeom prst="rect">
            <a:avLst/>
          </a:prstGeom>
        </p:spPr>
      </p:pic>
      <p:sp>
        <p:nvSpPr>
          <p:cNvPr id="2" name="Title 1"/>
          <p:cNvSpPr>
            <a:spLocks noGrp="1"/>
          </p:cNvSpPr>
          <p:nvPr>
            <p:ph type="title"/>
          </p:nvPr>
        </p:nvSpPr>
        <p:spPr>
          <a:xfrm>
            <a:off x="434411" y="704378"/>
            <a:ext cx="2487673" cy="2112631"/>
          </a:xfrm>
        </p:spPr>
        <p:txBody>
          <a:bodyPr anchor="b">
            <a:noAutofit/>
          </a:bodyPr>
          <a:lstStyle>
            <a:lvl1pPr algn="ctr">
              <a:defRPr sz="1569"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154521" y="859204"/>
            <a:ext cx="2006386" cy="5673628"/>
          </a:xfrm>
          <a:effectLst>
            <a:outerShdw blurRad="38100" dist="25400" dir="4440000">
              <a:srgbClr val="000000">
                <a:alpha val="36000"/>
              </a:srgbClr>
            </a:outerShdw>
          </a:effectLst>
        </p:spPr>
        <p:txBody>
          <a:bodyPr anchor="t">
            <a:normAutofit/>
          </a:bodyPr>
          <a:lstStyle>
            <a:lvl1pPr marL="0" indent="0" algn="ctr">
              <a:buNone/>
              <a:defRPr sz="785"/>
            </a:lvl1pPr>
            <a:lvl2pPr marL="224151" indent="0">
              <a:buNone/>
              <a:defRPr sz="785"/>
            </a:lvl2pPr>
            <a:lvl3pPr marL="448303" indent="0">
              <a:buNone/>
              <a:defRPr sz="785"/>
            </a:lvl3pPr>
            <a:lvl4pPr marL="672454" indent="0">
              <a:buNone/>
              <a:defRPr sz="785"/>
            </a:lvl4pPr>
            <a:lvl5pPr marL="896604" indent="0">
              <a:buNone/>
              <a:defRPr sz="785"/>
            </a:lvl5pPr>
            <a:lvl6pPr marL="1120756" indent="0">
              <a:buNone/>
              <a:defRPr sz="785"/>
            </a:lvl6pPr>
            <a:lvl7pPr marL="1344907" indent="0">
              <a:buNone/>
              <a:defRPr sz="785"/>
            </a:lvl7pPr>
            <a:lvl8pPr marL="1569058" indent="0">
              <a:buNone/>
              <a:defRPr sz="785"/>
            </a:lvl8pPr>
            <a:lvl9pPr marL="1793209" indent="0">
              <a:buNone/>
              <a:defRPr sz="785"/>
            </a:lvl9pPr>
          </a:lstStyle>
          <a:p>
            <a:r>
              <a:rPr lang="es-ES"/>
              <a:t>Haga clic en el icono para agregar una imagen</a:t>
            </a:r>
            <a:endParaRPr lang="en-US" dirty="0"/>
          </a:p>
        </p:txBody>
      </p:sp>
      <p:sp>
        <p:nvSpPr>
          <p:cNvPr id="4" name="Text Placeholder 3"/>
          <p:cNvSpPr>
            <a:spLocks noGrp="1"/>
          </p:cNvSpPr>
          <p:nvPr>
            <p:ph type="body" sz="half" idx="2"/>
          </p:nvPr>
        </p:nvSpPr>
        <p:spPr>
          <a:xfrm>
            <a:off x="434411" y="2817008"/>
            <a:ext cx="2487673" cy="3898966"/>
          </a:xfrm>
        </p:spPr>
        <p:txBody>
          <a:bodyPr anchor="t">
            <a:normAutofit/>
          </a:bodyPr>
          <a:lstStyle>
            <a:lvl1pPr marL="0" indent="0" algn="ctr">
              <a:buNone/>
              <a:defRPr sz="785"/>
            </a:lvl1pPr>
            <a:lvl2pPr marL="224151" indent="0">
              <a:buNone/>
              <a:defRPr sz="589"/>
            </a:lvl2pPr>
            <a:lvl3pPr marL="448303" indent="0">
              <a:buNone/>
              <a:defRPr sz="490"/>
            </a:lvl3pPr>
            <a:lvl4pPr marL="672454" indent="0">
              <a:buNone/>
              <a:defRPr sz="441"/>
            </a:lvl4pPr>
            <a:lvl5pPr marL="896604" indent="0">
              <a:buNone/>
              <a:defRPr sz="441"/>
            </a:lvl5pPr>
            <a:lvl6pPr marL="1120756" indent="0">
              <a:buNone/>
              <a:defRPr sz="441"/>
            </a:lvl6pPr>
            <a:lvl7pPr marL="1344907" indent="0">
              <a:buNone/>
              <a:defRPr sz="441"/>
            </a:lvl7pPr>
            <a:lvl8pPr marL="1569058" indent="0">
              <a:buNone/>
              <a:defRPr sz="441"/>
            </a:lvl8pPr>
            <a:lvl9pPr marL="1793209" indent="0">
              <a:buNone/>
              <a:defRPr sz="441"/>
            </a:lvl9pPr>
          </a:lstStyle>
          <a:p>
            <a:pPr lvl="0"/>
            <a:r>
              <a:rPr lang="es-ES"/>
              <a:t>Editar el estilo de texto del patrón</a:t>
            </a:r>
          </a:p>
        </p:txBody>
      </p:sp>
      <p:sp>
        <p:nvSpPr>
          <p:cNvPr id="5" name="Date Placeholder 4"/>
          <p:cNvSpPr>
            <a:spLocks noGrp="1"/>
          </p:cNvSpPr>
          <p:nvPr>
            <p:ph type="dt" sz="half" idx="10"/>
          </p:nvPr>
        </p:nvSpPr>
        <p:spPr/>
        <p:txBody>
          <a:bodyPr/>
          <a:lstStyle/>
          <a:p>
            <a:fld id="{06580074-56E0-46D2-8A7D-AAD528D02906}" type="datetimeFigureOut">
              <a:rPr lang="es-419" smtClean="0"/>
              <a:t>24/3/2017</a:t>
            </a:fld>
            <a:endParaRPr lang="es-419"/>
          </a:p>
        </p:txBody>
      </p:sp>
      <p:sp>
        <p:nvSpPr>
          <p:cNvPr id="6" name="Footer Placeholder 5"/>
          <p:cNvSpPr>
            <a:spLocks noGrp="1"/>
          </p:cNvSpPr>
          <p:nvPr>
            <p:ph type="ftr" sz="quarter" idx="11"/>
          </p:nvPr>
        </p:nvSpPr>
        <p:spPr/>
        <p:txBody>
          <a:bodyPr/>
          <a:lstStyle/>
          <a:p>
            <a:endParaRPr lang="es-419"/>
          </a:p>
        </p:txBody>
      </p:sp>
      <p:sp>
        <p:nvSpPr>
          <p:cNvPr id="7" name="Slide Number Placeholder 6"/>
          <p:cNvSpPr>
            <a:spLocks noGrp="1"/>
          </p:cNvSpPr>
          <p:nvPr>
            <p:ph type="sldNum" sz="quarter" idx="12"/>
          </p:nvPr>
        </p:nvSpPr>
        <p:spPr/>
        <p:txBody>
          <a:bodyPr/>
          <a:lstStyle/>
          <a:p>
            <a:fld id="{F26F596C-B304-4E66-8BCD-78C314676869}" type="slidenum">
              <a:rPr lang="es-419" smtClean="0"/>
              <a:t>‹Nº›</a:t>
            </a:fld>
            <a:endParaRPr lang="es-419"/>
          </a:p>
        </p:txBody>
      </p:sp>
    </p:spTree>
    <p:extLst>
      <p:ext uri="{BB962C8B-B14F-4D97-AF65-F5344CB8AC3E}">
        <p14:creationId xmlns:p14="http://schemas.microsoft.com/office/powerpoint/2010/main" val="30025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409" y="704005"/>
            <a:ext cx="4922083" cy="1120735"/>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34409" y="2000740"/>
            <a:ext cx="4922083" cy="4687294"/>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3650400" y="6794369"/>
            <a:ext cx="1304091" cy="421669"/>
          </a:xfrm>
          <a:prstGeom prst="rect">
            <a:avLst/>
          </a:prstGeom>
        </p:spPr>
        <p:txBody>
          <a:bodyPr vert="horz" lIns="91440" tIns="45720" rIns="91440" bIns="45720" rtlCol="0" anchor="ctr"/>
          <a:lstStyle>
            <a:lvl1pPr algn="r">
              <a:defRPr sz="490">
                <a:solidFill>
                  <a:schemeClr val="tx1">
                    <a:lumMod val="95000"/>
                  </a:schemeClr>
                </a:solidFill>
                <a:effectLst>
                  <a:outerShdw blurRad="50800" dist="38100" dir="2700000" algn="tl" rotWithShape="0">
                    <a:schemeClr val="bg1">
                      <a:alpha val="43000"/>
                    </a:schemeClr>
                  </a:outerShdw>
                </a:effectLst>
              </a:defRPr>
            </a:lvl1pPr>
          </a:lstStyle>
          <a:p>
            <a:fld id="{06580074-56E0-46D2-8A7D-AAD528D02906}" type="datetimeFigureOut">
              <a:rPr lang="es-419" smtClean="0"/>
              <a:t>24/3/2017</a:t>
            </a:fld>
            <a:endParaRPr lang="es-419"/>
          </a:p>
        </p:txBody>
      </p:sp>
      <p:sp>
        <p:nvSpPr>
          <p:cNvPr id="5" name="Footer Placeholder 4"/>
          <p:cNvSpPr>
            <a:spLocks noGrp="1"/>
          </p:cNvSpPr>
          <p:nvPr>
            <p:ph type="ftr" sz="quarter" idx="3"/>
          </p:nvPr>
        </p:nvSpPr>
        <p:spPr>
          <a:xfrm>
            <a:off x="434411" y="6794369"/>
            <a:ext cx="3172218" cy="421669"/>
          </a:xfrm>
          <a:prstGeom prst="rect">
            <a:avLst/>
          </a:prstGeom>
        </p:spPr>
        <p:txBody>
          <a:bodyPr vert="horz" lIns="91440" tIns="45720" rIns="91440" bIns="45720" rtlCol="0" anchor="ctr"/>
          <a:lstStyle>
            <a:lvl1pPr algn="l">
              <a:defRPr sz="490">
                <a:solidFill>
                  <a:schemeClr val="tx1">
                    <a:lumMod val="95000"/>
                  </a:schemeClr>
                </a:solidFill>
                <a:effectLst>
                  <a:outerShdw blurRad="50800" dist="38100" dir="2700000" algn="tl" rotWithShape="0">
                    <a:schemeClr val="bg1">
                      <a:alpha val="43000"/>
                    </a:schemeClr>
                  </a:outerShdw>
                </a:effectLst>
              </a:defRPr>
            </a:lvl1pPr>
          </a:lstStyle>
          <a:p>
            <a:endParaRPr lang="es-419"/>
          </a:p>
        </p:txBody>
      </p:sp>
      <p:sp>
        <p:nvSpPr>
          <p:cNvPr id="6" name="Slide Number Placeholder 5"/>
          <p:cNvSpPr>
            <a:spLocks noGrp="1"/>
          </p:cNvSpPr>
          <p:nvPr>
            <p:ph type="sldNum" sz="quarter" idx="4"/>
          </p:nvPr>
        </p:nvSpPr>
        <p:spPr>
          <a:xfrm>
            <a:off x="4998264" y="6794369"/>
            <a:ext cx="358228" cy="421669"/>
          </a:xfrm>
          <a:prstGeom prst="rect">
            <a:avLst/>
          </a:prstGeom>
        </p:spPr>
        <p:txBody>
          <a:bodyPr vert="horz" lIns="91440" tIns="45720" rIns="91440" bIns="45720" rtlCol="0" anchor="ctr"/>
          <a:lstStyle>
            <a:lvl1pPr algn="r">
              <a:defRPr sz="490">
                <a:solidFill>
                  <a:schemeClr val="tx1">
                    <a:lumMod val="95000"/>
                  </a:schemeClr>
                </a:solidFill>
                <a:effectLst>
                  <a:outerShdw blurRad="50800" dist="38100" dir="2700000" algn="tl" rotWithShape="0">
                    <a:schemeClr val="bg1">
                      <a:alpha val="43000"/>
                    </a:schemeClr>
                  </a:outerShdw>
                </a:effectLst>
              </a:defRPr>
            </a:lvl1pPr>
          </a:lstStyle>
          <a:p>
            <a:fld id="{F26F596C-B304-4E66-8BCD-78C314676869}" type="slidenum">
              <a:rPr lang="es-419" smtClean="0"/>
              <a:t>‹Nº›</a:t>
            </a:fld>
            <a:endParaRPr lang="es-419"/>
          </a:p>
        </p:txBody>
      </p:sp>
    </p:spTree>
    <p:extLst>
      <p:ext uri="{BB962C8B-B14F-4D97-AF65-F5344CB8AC3E}">
        <p14:creationId xmlns:p14="http://schemas.microsoft.com/office/powerpoint/2010/main" val="116324276"/>
      </p:ext>
    </p:extLst>
  </p:cSld>
  <p:clrMap bg1="dk1" tx1="lt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Lst>
  <p:txStyles>
    <p:titleStyle>
      <a:lvl1pPr algn="ctr" defTabSz="224151" rtl="0" eaLnBrk="1" latinLnBrk="0" hangingPunct="1">
        <a:spcBef>
          <a:spcPct val="0"/>
        </a:spcBef>
        <a:buNone/>
        <a:defRPr sz="1961"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68113" indent="-150022" algn="l" defTabSz="224151" rtl="0" eaLnBrk="1" latinLnBrk="0" hangingPunct="1">
        <a:spcBef>
          <a:spcPct val="20000"/>
        </a:spcBef>
        <a:spcAft>
          <a:spcPts val="294"/>
        </a:spcAft>
        <a:buClr>
          <a:schemeClr val="tx2"/>
        </a:buClr>
        <a:buSzPct val="70000"/>
        <a:buFont typeface="Wingdings 2" charset="2"/>
        <a:buChar char=""/>
        <a:defRPr sz="98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352994" indent="-132373" algn="l" defTabSz="224151" rtl="0" eaLnBrk="1" latinLnBrk="0" hangingPunct="1">
        <a:spcBef>
          <a:spcPct val="20000"/>
        </a:spcBef>
        <a:spcAft>
          <a:spcPts val="294"/>
        </a:spcAft>
        <a:buClr>
          <a:schemeClr val="tx2"/>
        </a:buClr>
        <a:buSzPct val="70000"/>
        <a:buFont typeface="Wingdings 2" charset="2"/>
        <a:buChar char=""/>
        <a:defRPr sz="883"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503016" indent="-105898" algn="l" defTabSz="224151" rtl="0" eaLnBrk="1" latinLnBrk="0" hangingPunct="1">
        <a:spcBef>
          <a:spcPct val="20000"/>
        </a:spcBef>
        <a:spcAft>
          <a:spcPts val="294"/>
        </a:spcAft>
        <a:buClr>
          <a:schemeClr val="tx2"/>
        </a:buClr>
        <a:buSzPct val="70000"/>
        <a:buFont typeface="Wingdings 2" charset="2"/>
        <a:buChar char=""/>
        <a:defRPr sz="785"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679513" indent="-105898"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820711" indent="-105898"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987697" indent="-112076"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177529" indent="-112076"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1367361" indent="-112076"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1522875" indent="-112076" algn="l" defTabSz="224151" rtl="0" eaLnBrk="1" latinLnBrk="0" hangingPunct="1">
        <a:spcBef>
          <a:spcPct val="20000"/>
        </a:spcBef>
        <a:spcAft>
          <a:spcPts val="294"/>
        </a:spcAft>
        <a:buClr>
          <a:schemeClr val="tx2"/>
        </a:buClr>
        <a:buSzPct val="70000"/>
        <a:buFont typeface="Wingdings 2" charset="2"/>
        <a:buChar char=""/>
        <a:defRPr sz="686"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224151" rtl="0" eaLnBrk="1" latinLnBrk="0" hangingPunct="1">
        <a:defRPr sz="883" kern="1200">
          <a:solidFill>
            <a:schemeClr val="tx1"/>
          </a:solidFill>
          <a:latin typeface="+mn-lt"/>
          <a:ea typeface="+mn-ea"/>
          <a:cs typeface="+mn-cs"/>
        </a:defRPr>
      </a:lvl1pPr>
      <a:lvl2pPr marL="224151" algn="l" defTabSz="224151" rtl="0" eaLnBrk="1" latinLnBrk="0" hangingPunct="1">
        <a:defRPr sz="883" kern="1200">
          <a:solidFill>
            <a:schemeClr val="tx1"/>
          </a:solidFill>
          <a:latin typeface="+mn-lt"/>
          <a:ea typeface="+mn-ea"/>
          <a:cs typeface="+mn-cs"/>
        </a:defRPr>
      </a:lvl2pPr>
      <a:lvl3pPr marL="448303" algn="l" defTabSz="224151" rtl="0" eaLnBrk="1" latinLnBrk="0" hangingPunct="1">
        <a:defRPr sz="883" kern="1200">
          <a:solidFill>
            <a:schemeClr val="tx1"/>
          </a:solidFill>
          <a:latin typeface="+mn-lt"/>
          <a:ea typeface="+mn-ea"/>
          <a:cs typeface="+mn-cs"/>
        </a:defRPr>
      </a:lvl3pPr>
      <a:lvl4pPr marL="672454" algn="l" defTabSz="224151" rtl="0" eaLnBrk="1" latinLnBrk="0" hangingPunct="1">
        <a:defRPr sz="883" kern="1200">
          <a:solidFill>
            <a:schemeClr val="tx1"/>
          </a:solidFill>
          <a:latin typeface="+mn-lt"/>
          <a:ea typeface="+mn-ea"/>
          <a:cs typeface="+mn-cs"/>
        </a:defRPr>
      </a:lvl4pPr>
      <a:lvl5pPr marL="896604" algn="l" defTabSz="224151" rtl="0" eaLnBrk="1" latinLnBrk="0" hangingPunct="1">
        <a:defRPr sz="883" kern="1200">
          <a:solidFill>
            <a:schemeClr val="tx1"/>
          </a:solidFill>
          <a:latin typeface="+mn-lt"/>
          <a:ea typeface="+mn-ea"/>
          <a:cs typeface="+mn-cs"/>
        </a:defRPr>
      </a:lvl5pPr>
      <a:lvl6pPr marL="1120756" algn="l" defTabSz="224151" rtl="0" eaLnBrk="1" latinLnBrk="0" hangingPunct="1">
        <a:defRPr sz="883" kern="1200">
          <a:solidFill>
            <a:schemeClr val="tx1"/>
          </a:solidFill>
          <a:latin typeface="+mn-lt"/>
          <a:ea typeface="+mn-ea"/>
          <a:cs typeface="+mn-cs"/>
        </a:defRPr>
      </a:lvl6pPr>
      <a:lvl7pPr marL="1344907" algn="l" defTabSz="224151" rtl="0" eaLnBrk="1" latinLnBrk="0" hangingPunct="1">
        <a:defRPr sz="883" kern="1200">
          <a:solidFill>
            <a:schemeClr val="tx1"/>
          </a:solidFill>
          <a:latin typeface="+mn-lt"/>
          <a:ea typeface="+mn-ea"/>
          <a:cs typeface="+mn-cs"/>
        </a:defRPr>
      </a:lvl7pPr>
      <a:lvl8pPr marL="1569058" algn="l" defTabSz="224151" rtl="0" eaLnBrk="1" latinLnBrk="0" hangingPunct="1">
        <a:defRPr sz="883" kern="1200">
          <a:solidFill>
            <a:schemeClr val="tx1"/>
          </a:solidFill>
          <a:latin typeface="+mn-lt"/>
          <a:ea typeface="+mn-ea"/>
          <a:cs typeface="+mn-cs"/>
        </a:defRPr>
      </a:lvl8pPr>
      <a:lvl9pPr marL="1793209" algn="l" defTabSz="224151" rtl="0" eaLnBrk="1" latinLnBrk="0" hangingPunct="1">
        <a:defRPr sz="88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5.jpg"/><Relationship Id="rId7"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7.jpeg"/><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0.jpg"/><Relationship Id="rId7"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2.TIF"/><Relationship Id="rId4"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jpg"/><Relationship Id="rId7"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tif"/><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795963" cy="7505700"/>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900" y="7543800"/>
            <a:ext cx="1058863" cy="44272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1" y="7584149"/>
            <a:ext cx="927099" cy="285829"/>
          </a:xfrm>
          <a:prstGeom prst="rect">
            <a:avLst/>
          </a:prstGeom>
        </p:spPr>
      </p:pic>
      <p:sp>
        <p:nvSpPr>
          <p:cNvPr id="8" name="CuadroTexto 7"/>
          <p:cNvSpPr txBox="1"/>
          <p:nvPr/>
        </p:nvSpPr>
        <p:spPr>
          <a:xfrm>
            <a:off x="1266824" y="7588416"/>
            <a:ext cx="1460500" cy="246221"/>
          </a:xfrm>
          <a:prstGeom prst="rect">
            <a:avLst/>
          </a:prstGeom>
          <a:noFill/>
          <a:ln>
            <a:solidFill>
              <a:schemeClr val="tx1"/>
            </a:solidFill>
          </a:ln>
        </p:spPr>
        <p:txBody>
          <a:bodyPr wrap="square" rtlCol="0">
            <a:spAutoFit/>
          </a:bodyPr>
          <a:lstStyle/>
          <a:p>
            <a:r>
              <a:rPr lang="es-419" sz="1000" dirty="0" err="1"/>
              <a:t>Traveller</a:t>
            </a:r>
            <a:r>
              <a:rPr lang="es-419" sz="1000" dirty="0"/>
              <a:t> </a:t>
            </a:r>
            <a:r>
              <a:rPr lang="es-419" sz="1000" dirty="0" err="1"/>
              <a:t>name</a:t>
            </a:r>
            <a:endParaRPr lang="es-419" sz="1000" dirty="0"/>
          </a:p>
        </p:txBody>
      </p:sp>
      <p:sp>
        <p:nvSpPr>
          <p:cNvPr id="10" name="CuadroTexto 9"/>
          <p:cNvSpPr txBox="1"/>
          <p:nvPr/>
        </p:nvSpPr>
        <p:spPr>
          <a:xfrm>
            <a:off x="3024981" y="7590665"/>
            <a:ext cx="1460500" cy="246221"/>
          </a:xfrm>
          <a:prstGeom prst="rect">
            <a:avLst/>
          </a:prstGeom>
          <a:noFill/>
          <a:ln>
            <a:solidFill>
              <a:schemeClr val="tx1"/>
            </a:solidFill>
          </a:ln>
        </p:spPr>
        <p:txBody>
          <a:bodyPr wrap="square" rtlCol="0">
            <a:spAutoFit/>
          </a:bodyPr>
          <a:lstStyle/>
          <a:p>
            <a:r>
              <a:rPr lang="es-419" sz="1000" dirty="0" err="1"/>
              <a:t>Travel</a:t>
            </a:r>
            <a:r>
              <a:rPr lang="es-419" sz="1000" dirty="0"/>
              <a:t> Dates</a:t>
            </a:r>
          </a:p>
        </p:txBody>
      </p:sp>
    </p:spTree>
    <p:extLst>
      <p:ext uri="{BB962C8B-B14F-4D97-AF65-F5344CB8AC3E}">
        <p14:creationId xmlns:p14="http://schemas.microsoft.com/office/powerpoint/2010/main" val="178092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extLst>
              <a:ext uri="{28A0092B-C50C-407E-A947-70E740481C1C}">
                <a14:useLocalDpi xmlns:a14="http://schemas.microsoft.com/office/drawing/2010/main" val="0"/>
              </a:ext>
            </a:extLst>
          </a:blip>
          <a:srcRect l="22436"/>
          <a:stretch/>
        </p:blipFill>
        <p:spPr>
          <a:xfrm>
            <a:off x="188686" y="2730174"/>
            <a:ext cx="5437901" cy="4891764"/>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533" y="1751777"/>
            <a:ext cx="450627" cy="45062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6140" y="1737413"/>
            <a:ext cx="447585" cy="447585"/>
          </a:xfrm>
          <a:prstGeom prst="rect">
            <a:avLst/>
          </a:prstGeom>
        </p:spPr>
      </p:pic>
      <p:sp>
        <p:nvSpPr>
          <p:cNvPr id="3" name="CuadroTexto 2"/>
          <p:cNvSpPr txBox="1"/>
          <p:nvPr/>
        </p:nvSpPr>
        <p:spPr>
          <a:xfrm>
            <a:off x="452056" y="177944"/>
            <a:ext cx="4901391" cy="1477328"/>
          </a:xfrm>
          <a:prstGeom prst="rect">
            <a:avLst/>
          </a:prstGeom>
          <a:noFill/>
        </p:spPr>
        <p:txBody>
          <a:bodyPr wrap="square" rtlCol="0">
            <a:spAutoFit/>
          </a:bodyPr>
          <a:lstStyle/>
          <a:p>
            <a:pPr algn="ctr"/>
            <a:r>
              <a:rPr lang="en-GB" sz="2000" dirty="0">
                <a:latin typeface="+mj-lt"/>
              </a:rPr>
              <a:t>Peru, An Intense Discovery</a:t>
            </a:r>
          </a:p>
          <a:p>
            <a:pPr algn="just"/>
            <a:endParaRPr lang="en-GB" sz="1000" dirty="0"/>
          </a:p>
          <a:p>
            <a:pPr algn="just"/>
            <a:r>
              <a:rPr lang="en-GB" sz="1000" dirty="0"/>
              <a:t>A traveller’s Paradise. It’s one of the 12 mega-diverse countries in the world. Peru is a land of mystery and constant discovery, with countless archaeological sites and the most varied and unforgettable landscapes. Meet the people, experience the adventure, live the traditions, delight your palate, encounter the past, embrace the nature,  feel the mystery …  </a:t>
            </a:r>
            <a:r>
              <a:rPr lang="en-GB" sz="1000" b="1" dirty="0"/>
              <a:t>Discover the intensity of Peru</a:t>
            </a:r>
            <a:endParaRPr lang="en-GB" sz="900" b="1" dirty="0"/>
          </a:p>
        </p:txBody>
      </p:sp>
      <p:sp>
        <p:nvSpPr>
          <p:cNvPr id="20" name="CuadroTexto 19"/>
          <p:cNvSpPr txBox="1"/>
          <p:nvPr/>
        </p:nvSpPr>
        <p:spPr>
          <a:xfrm>
            <a:off x="564519" y="2217384"/>
            <a:ext cx="1528654" cy="369332"/>
          </a:xfrm>
          <a:prstGeom prst="rect">
            <a:avLst/>
          </a:prstGeom>
          <a:noFill/>
        </p:spPr>
        <p:txBody>
          <a:bodyPr wrap="square" rtlCol="0">
            <a:spAutoFit/>
          </a:bodyPr>
          <a:lstStyle/>
          <a:p>
            <a:pPr algn="ctr"/>
            <a:r>
              <a:rPr lang="es-419" sz="900" dirty="0">
                <a:solidFill>
                  <a:srgbClr val="686868"/>
                </a:solidFill>
              </a:rPr>
              <a:t>Premium Restaurants </a:t>
            </a:r>
            <a:r>
              <a:rPr lang="es-419" sz="900" dirty="0" err="1">
                <a:solidFill>
                  <a:srgbClr val="686868"/>
                </a:solidFill>
              </a:rPr>
              <a:t>for</a:t>
            </a:r>
            <a:r>
              <a:rPr lang="es-419" sz="900" dirty="0">
                <a:solidFill>
                  <a:srgbClr val="686868"/>
                </a:solidFill>
              </a:rPr>
              <a:t> </a:t>
            </a:r>
            <a:r>
              <a:rPr lang="es-419" sz="900" dirty="0" err="1">
                <a:solidFill>
                  <a:srgbClr val="686868"/>
                </a:solidFill>
              </a:rPr>
              <a:t>all</a:t>
            </a:r>
            <a:r>
              <a:rPr lang="es-419" sz="900" dirty="0">
                <a:solidFill>
                  <a:srgbClr val="686868"/>
                </a:solidFill>
              </a:rPr>
              <a:t> tastes</a:t>
            </a:r>
          </a:p>
        </p:txBody>
      </p:sp>
      <p:sp>
        <p:nvSpPr>
          <p:cNvPr id="21" name="CuadroTexto 20"/>
          <p:cNvSpPr txBox="1"/>
          <p:nvPr/>
        </p:nvSpPr>
        <p:spPr>
          <a:xfrm>
            <a:off x="2255050" y="2228832"/>
            <a:ext cx="1295400" cy="369332"/>
          </a:xfrm>
          <a:prstGeom prst="rect">
            <a:avLst/>
          </a:prstGeom>
          <a:noFill/>
        </p:spPr>
        <p:txBody>
          <a:bodyPr wrap="square" rtlCol="0">
            <a:spAutoFit/>
          </a:bodyPr>
          <a:lstStyle/>
          <a:p>
            <a:pPr algn="ctr"/>
            <a:r>
              <a:rPr lang="es-419" sz="900" dirty="0" err="1">
                <a:solidFill>
                  <a:srgbClr val="686868"/>
                </a:solidFill>
              </a:rPr>
              <a:t>Beautiful</a:t>
            </a:r>
            <a:r>
              <a:rPr lang="es-419" sz="900" dirty="0">
                <a:solidFill>
                  <a:srgbClr val="686868"/>
                </a:solidFill>
              </a:rPr>
              <a:t> </a:t>
            </a:r>
            <a:r>
              <a:rPr lang="es-419" sz="900" dirty="0" err="1">
                <a:solidFill>
                  <a:srgbClr val="686868"/>
                </a:solidFill>
              </a:rPr>
              <a:t>moments</a:t>
            </a:r>
            <a:r>
              <a:rPr lang="es-419" sz="900" dirty="0">
                <a:solidFill>
                  <a:srgbClr val="686868"/>
                </a:solidFill>
              </a:rPr>
              <a:t> to capture</a:t>
            </a:r>
          </a:p>
        </p:txBody>
      </p:sp>
      <p:sp>
        <p:nvSpPr>
          <p:cNvPr id="22" name="CuadroTexto 21"/>
          <p:cNvSpPr txBox="1"/>
          <p:nvPr/>
        </p:nvSpPr>
        <p:spPr>
          <a:xfrm>
            <a:off x="3810172" y="2214901"/>
            <a:ext cx="1090563" cy="369332"/>
          </a:xfrm>
          <a:prstGeom prst="rect">
            <a:avLst/>
          </a:prstGeom>
          <a:noFill/>
        </p:spPr>
        <p:txBody>
          <a:bodyPr wrap="square" rtlCol="0">
            <a:spAutoFit/>
          </a:bodyPr>
          <a:lstStyle/>
          <a:p>
            <a:pPr algn="ctr"/>
            <a:r>
              <a:rPr lang="es-419" sz="900" dirty="0">
                <a:solidFill>
                  <a:srgbClr val="686868"/>
                </a:solidFill>
              </a:rPr>
              <a:t>Mega-</a:t>
            </a:r>
            <a:r>
              <a:rPr lang="es-419" sz="900" dirty="0" err="1">
                <a:solidFill>
                  <a:srgbClr val="686868"/>
                </a:solidFill>
              </a:rPr>
              <a:t>diverse</a:t>
            </a:r>
            <a:r>
              <a:rPr lang="es-419" sz="900" dirty="0">
                <a:solidFill>
                  <a:srgbClr val="686868"/>
                </a:solidFill>
              </a:rPr>
              <a:t> country</a:t>
            </a:r>
          </a:p>
        </p:txBody>
      </p:sp>
      <p:pic>
        <p:nvPicPr>
          <p:cNvPr id="4" name="Imagen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33040" y="1781670"/>
            <a:ext cx="431340" cy="431340"/>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735" y="7576628"/>
            <a:ext cx="725852" cy="303490"/>
          </a:xfrm>
          <a:prstGeom prst="rect">
            <a:avLst/>
          </a:prstGeom>
        </p:spPr>
      </p:pic>
    </p:spTree>
    <p:extLst>
      <p:ext uri="{BB962C8B-B14F-4D97-AF65-F5344CB8AC3E}">
        <p14:creationId xmlns:p14="http://schemas.microsoft.com/office/powerpoint/2010/main" val="3747720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72" y="3483603"/>
            <a:ext cx="2015380" cy="1360333"/>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2" y="6218953"/>
            <a:ext cx="2008852" cy="1586598"/>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2" y="4903610"/>
            <a:ext cx="2015381" cy="1253146"/>
          </a:xfrm>
          <a:prstGeom prst="rect">
            <a:avLst/>
          </a:prstGeom>
        </p:spPr>
      </p:pic>
      <p:pic>
        <p:nvPicPr>
          <p:cNvPr id="4" name="Imagen 3"/>
          <p:cNvPicPr>
            <a:picLocks noChangeAspect="1"/>
          </p:cNvPicPr>
          <p:nvPr/>
        </p:nvPicPr>
        <p:blipFill rotWithShape="1">
          <a:blip r:embed="rId5">
            <a:extLst>
              <a:ext uri="{28A0092B-C50C-407E-A947-70E740481C1C}">
                <a14:useLocalDpi xmlns:a14="http://schemas.microsoft.com/office/drawing/2010/main" val="0"/>
              </a:ext>
            </a:extLst>
          </a:blip>
          <a:srcRect t="22659" b="16420"/>
          <a:stretch/>
        </p:blipFill>
        <p:spPr>
          <a:xfrm>
            <a:off x="0" y="-73243"/>
            <a:ext cx="5795963" cy="2069356"/>
          </a:xfrm>
          <a:prstGeom prst="rect">
            <a:avLst/>
          </a:prstGeom>
        </p:spPr>
      </p:pic>
      <p:sp>
        <p:nvSpPr>
          <p:cNvPr id="3" name="Marcador de contenido 2"/>
          <p:cNvSpPr>
            <a:spLocks noGrp="1"/>
          </p:cNvSpPr>
          <p:nvPr>
            <p:ph idx="1"/>
          </p:nvPr>
        </p:nvSpPr>
        <p:spPr>
          <a:xfrm>
            <a:off x="2118712" y="2397516"/>
            <a:ext cx="3601800" cy="5119390"/>
          </a:xfrm>
          <a:ln>
            <a:solidFill>
              <a:schemeClr val="tx1"/>
            </a:solidFill>
          </a:ln>
        </p:spPr>
        <p:txBody>
          <a:bodyPr>
            <a:normAutofit/>
          </a:bodyPr>
          <a:lstStyle/>
          <a:p>
            <a:pPr marL="18091" indent="0">
              <a:buNone/>
            </a:pPr>
            <a:r>
              <a:rPr lang="es-419" sz="800" dirty="0">
                <a:ln>
                  <a:noFill/>
                </a:ln>
                <a:solidFill>
                  <a:schemeClr val="tx1"/>
                </a:solidFill>
                <a:effectLst/>
              </a:rPr>
              <a:t>Días enumerados del itinerario con la descripción, </a:t>
            </a:r>
            <a:r>
              <a:rPr lang="es-419" sz="800" dirty="0" err="1">
                <a:ln>
                  <a:noFill/>
                </a:ln>
                <a:solidFill>
                  <a:schemeClr val="tx1"/>
                </a:solidFill>
                <a:effectLst/>
              </a:rPr>
              <a:t>ej</a:t>
            </a:r>
            <a:r>
              <a:rPr lang="es-419" sz="800" dirty="0">
                <a:ln>
                  <a:noFill/>
                </a:ln>
                <a:solidFill>
                  <a:schemeClr val="tx1"/>
                </a:solidFill>
                <a:effectLst/>
              </a:rPr>
              <a:t>:</a:t>
            </a:r>
          </a:p>
          <a:p>
            <a:pPr marL="18091" indent="0">
              <a:buNone/>
            </a:pPr>
            <a:r>
              <a:rPr lang="es-419" sz="800" dirty="0">
                <a:ln>
                  <a:noFill/>
                </a:ln>
                <a:solidFill>
                  <a:schemeClr val="tx1"/>
                </a:solidFill>
                <a:effectLst/>
              </a:rPr>
              <a:t>- </a:t>
            </a:r>
            <a:r>
              <a:rPr lang="es-419" sz="800" b="1" dirty="0">
                <a:ln>
                  <a:noFill/>
                </a:ln>
                <a:solidFill>
                  <a:schemeClr val="tx1"/>
                </a:solidFill>
                <a:effectLst/>
              </a:rPr>
              <a:t>Day 01 – … / Lima		(-/-/-)</a:t>
            </a:r>
          </a:p>
          <a:p>
            <a:pPr marL="18091" indent="0" algn="just">
              <a:buNone/>
            </a:pPr>
            <a:r>
              <a:rPr lang="es-419" sz="800" dirty="0">
                <a:ln>
                  <a:noFill/>
                </a:ln>
                <a:solidFill>
                  <a:schemeClr val="tx1"/>
                </a:solidFill>
                <a:effectLst/>
              </a:rPr>
              <a:t>•	AM: Transfer Lima </a:t>
            </a:r>
            <a:r>
              <a:rPr lang="es-419" sz="800" dirty="0" err="1">
                <a:ln>
                  <a:noFill/>
                </a:ln>
                <a:solidFill>
                  <a:schemeClr val="tx1"/>
                </a:solidFill>
                <a:effectLst/>
              </a:rPr>
              <a:t>Airport</a:t>
            </a:r>
            <a:r>
              <a:rPr lang="es-419" sz="800" dirty="0">
                <a:ln>
                  <a:noFill/>
                </a:ln>
                <a:solidFill>
                  <a:schemeClr val="tx1"/>
                </a:solidFill>
                <a:effectLst/>
              </a:rPr>
              <a:t> / Hotel (</a:t>
            </a:r>
            <a:r>
              <a:rPr lang="es-419" sz="800" dirty="0" err="1">
                <a:ln>
                  <a:noFill/>
                </a:ln>
                <a:solidFill>
                  <a:schemeClr val="tx1"/>
                </a:solidFill>
                <a:effectLst/>
              </a:rPr>
              <a:t>private</a:t>
            </a:r>
            <a:r>
              <a:rPr lang="es-419" sz="800" dirty="0">
                <a:ln>
                  <a:noFill/>
                </a:ln>
                <a:solidFill>
                  <a:schemeClr val="tx1"/>
                </a:solidFill>
                <a:effectLst/>
              </a:rPr>
              <a:t> English </a:t>
            </a:r>
            <a:r>
              <a:rPr lang="es-419" sz="800" dirty="0" err="1">
                <a:ln>
                  <a:noFill/>
                </a:ln>
                <a:solidFill>
                  <a:schemeClr val="tx1"/>
                </a:solidFill>
                <a:effectLst/>
              </a:rPr>
              <a:t>speaking</a:t>
            </a:r>
            <a:r>
              <a:rPr lang="es-419" sz="800" dirty="0">
                <a:ln>
                  <a:noFill/>
                </a:ln>
                <a:solidFill>
                  <a:schemeClr val="tx1"/>
                </a:solidFill>
                <a:effectLst/>
              </a:rPr>
              <a:t> </a:t>
            </a:r>
            <a:r>
              <a:rPr lang="es-419" sz="800" dirty="0" err="1">
                <a:ln>
                  <a:noFill/>
                </a:ln>
                <a:solidFill>
                  <a:schemeClr val="tx1"/>
                </a:solidFill>
                <a:effectLst/>
              </a:rPr>
              <a:t>transferman</a:t>
            </a:r>
            <a:r>
              <a:rPr lang="es-419" sz="800" dirty="0">
                <a:ln>
                  <a:noFill/>
                </a:ln>
                <a:solidFill>
                  <a:schemeClr val="tx1"/>
                </a:solidFill>
                <a:effectLst/>
              </a:rPr>
              <a:t>)</a:t>
            </a:r>
          </a:p>
          <a:p>
            <a:pPr marL="18091" indent="0" algn="just">
              <a:buNone/>
            </a:pPr>
            <a:r>
              <a:rPr lang="es-419" sz="800" dirty="0">
                <a:ln>
                  <a:noFill/>
                </a:ln>
                <a:solidFill>
                  <a:schemeClr val="tx1"/>
                </a:solidFill>
                <a:effectLst/>
              </a:rPr>
              <a:t>•	PM: Lima City tour + Larco </a:t>
            </a:r>
            <a:r>
              <a:rPr lang="es-419" sz="800" dirty="0" err="1">
                <a:ln>
                  <a:noFill/>
                </a:ln>
                <a:solidFill>
                  <a:schemeClr val="tx1"/>
                </a:solidFill>
                <a:effectLst/>
              </a:rPr>
              <a:t>Museum</a:t>
            </a:r>
            <a:r>
              <a:rPr lang="es-419" sz="800" dirty="0">
                <a:ln>
                  <a:noFill/>
                </a:ln>
                <a:solidFill>
                  <a:schemeClr val="tx1"/>
                </a:solidFill>
                <a:effectLst/>
              </a:rPr>
              <a:t> (</a:t>
            </a:r>
            <a:r>
              <a:rPr lang="es-419" sz="800" dirty="0" err="1">
                <a:ln>
                  <a:noFill/>
                </a:ln>
                <a:solidFill>
                  <a:schemeClr val="tx1"/>
                </a:solidFill>
                <a:effectLst/>
              </a:rPr>
              <a:t>private</a:t>
            </a:r>
            <a:r>
              <a:rPr lang="es-419" sz="800" dirty="0">
                <a:ln>
                  <a:noFill/>
                </a:ln>
                <a:solidFill>
                  <a:schemeClr val="tx1"/>
                </a:solidFill>
                <a:effectLst/>
              </a:rPr>
              <a:t> English </a:t>
            </a:r>
            <a:r>
              <a:rPr lang="es-419" sz="800" dirty="0" err="1">
                <a:ln>
                  <a:noFill/>
                </a:ln>
                <a:solidFill>
                  <a:schemeClr val="tx1"/>
                </a:solidFill>
                <a:effectLst/>
              </a:rPr>
              <a:t>speaking</a:t>
            </a:r>
            <a:r>
              <a:rPr lang="es-419" sz="800" dirty="0">
                <a:ln>
                  <a:noFill/>
                </a:ln>
                <a:solidFill>
                  <a:schemeClr val="tx1"/>
                </a:solidFill>
                <a:effectLst/>
              </a:rPr>
              <a:t> </a:t>
            </a:r>
            <a:r>
              <a:rPr lang="es-419" sz="800" dirty="0" err="1">
                <a:ln>
                  <a:noFill/>
                </a:ln>
                <a:solidFill>
                  <a:schemeClr val="tx1"/>
                </a:solidFill>
                <a:effectLst/>
              </a:rPr>
              <a:t>guide</a:t>
            </a:r>
            <a:r>
              <a:rPr lang="es-419" sz="800" dirty="0">
                <a:ln>
                  <a:noFill/>
                </a:ln>
                <a:solidFill>
                  <a:schemeClr val="tx1"/>
                </a:solidFill>
                <a:effectLst/>
              </a:rPr>
              <a:t>), </a:t>
            </a:r>
            <a:r>
              <a:rPr lang="es-419" sz="800" dirty="0" err="1">
                <a:ln>
                  <a:noFill/>
                </a:ln>
                <a:solidFill>
                  <a:schemeClr val="tx1"/>
                </a:solidFill>
                <a:effectLst/>
              </a:rPr>
              <a:t>followed</a:t>
            </a:r>
            <a:r>
              <a:rPr lang="es-419" sz="800" dirty="0">
                <a:ln>
                  <a:noFill/>
                </a:ln>
                <a:solidFill>
                  <a:schemeClr val="tx1"/>
                </a:solidFill>
                <a:effectLst/>
              </a:rPr>
              <a:t> </a:t>
            </a:r>
            <a:r>
              <a:rPr lang="es-419" sz="800" dirty="0" err="1">
                <a:ln>
                  <a:noFill/>
                </a:ln>
                <a:solidFill>
                  <a:schemeClr val="tx1"/>
                </a:solidFill>
                <a:effectLst/>
              </a:rPr>
              <a:t>by</a:t>
            </a:r>
            <a:endParaRPr lang="es-419" sz="800" dirty="0">
              <a:ln>
                <a:noFill/>
              </a:ln>
              <a:solidFill>
                <a:schemeClr val="tx1"/>
              </a:solidFill>
              <a:effectLst/>
            </a:endParaRPr>
          </a:p>
          <a:p>
            <a:pPr marL="18091" indent="0" algn="just">
              <a:buNone/>
            </a:pPr>
            <a:r>
              <a:rPr lang="es-419" sz="800" dirty="0">
                <a:ln>
                  <a:noFill/>
                </a:ln>
                <a:solidFill>
                  <a:schemeClr val="tx1"/>
                </a:solidFill>
                <a:effectLst/>
              </a:rPr>
              <a:t>•	</a:t>
            </a:r>
            <a:r>
              <a:rPr lang="es-419" sz="800" dirty="0" err="1">
                <a:ln>
                  <a:noFill/>
                </a:ln>
                <a:solidFill>
                  <a:schemeClr val="tx1"/>
                </a:solidFill>
                <a:effectLst/>
              </a:rPr>
              <a:t>Dinner</a:t>
            </a:r>
            <a:r>
              <a:rPr lang="es-419" sz="800" dirty="0">
                <a:ln>
                  <a:noFill/>
                </a:ln>
                <a:solidFill>
                  <a:schemeClr val="tx1"/>
                </a:solidFill>
                <a:effectLst/>
              </a:rPr>
              <a:t> at Café del Museo Restaurant (set </a:t>
            </a:r>
            <a:r>
              <a:rPr lang="es-419" sz="800" dirty="0" err="1">
                <a:ln>
                  <a:noFill/>
                </a:ln>
                <a:solidFill>
                  <a:schemeClr val="tx1"/>
                </a:solidFill>
                <a:effectLst/>
              </a:rPr>
              <a:t>menu</a:t>
            </a:r>
            <a:r>
              <a:rPr lang="es-419" sz="800" dirty="0">
                <a:ln>
                  <a:noFill/>
                </a:ln>
                <a:solidFill>
                  <a:schemeClr val="tx1"/>
                </a:solidFill>
                <a:effectLst/>
              </a:rPr>
              <a:t>)</a:t>
            </a:r>
          </a:p>
          <a:p>
            <a:pPr marL="18091" indent="0" algn="just">
              <a:buNone/>
            </a:pPr>
            <a:r>
              <a:rPr lang="es-419" sz="800" dirty="0">
                <a:ln>
                  <a:noFill/>
                </a:ln>
                <a:solidFill>
                  <a:schemeClr val="tx1"/>
                </a:solidFill>
                <a:effectLst/>
              </a:rPr>
              <a:t>•	Overnight in Lima</a:t>
            </a:r>
          </a:p>
          <a:p>
            <a:pPr marL="18091" indent="0">
              <a:buNone/>
            </a:pPr>
            <a:r>
              <a:rPr lang="es-419" sz="800" dirty="0">
                <a:ln>
                  <a:noFill/>
                </a:ln>
                <a:solidFill>
                  <a:schemeClr val="tx1"/>
                </a:solidFill>
                <a:effectLst/>
              </a:rPr>
              <a:t>-</a:t>
            </a:r>
            <a:r>
              <a:rPr lang="es-419" sz="800" b="1" dirty="0">
                <a:ln>
                  <a:noFill/>
                </a:ln>
                <a:solidFill>
                  <a:schemeClr val="tx1"/>
                </a:solidFill>
                <a:effectLst/>
              </a:rPr>
              <a:t> Day 02 – Lima / Cusco / </a:t>
            </a:r>
            <a:r>
              <a:rPr lang="es-419" sz="800" b="1" dirty="0" err="1">
                <a:ln>
                  <a:noFill/>
                </a:ln>
                <a:solidFill>
                  <a:schemeClr val="tx1"/>
                </a:solidFill>
                <a:effectLst/>
              </a:rPr>
              <a:t>Sacred</a:t>
            </a:r>
            <a:r>
              <a:rPr lang="es-419" sz="800" b="1" dirty="0">
                <a:ln>
                  <a:noFill/>
                </a:ln>
                <a:solidFill>
                  <a:schemeClr val="tx1"/>
                </a:solidFill>
                <a:effectLst/>
              </a:rPr>
              <a:t> Valley(B/-/-)</a:t>
            </a:r>
          </a:p>
          <a:p>
            <a:pPr marL="18091" indent="0">
              <a:buNone/>
            </a:pPr>
            <a:r>
              <a:rPr lang="es-419" sz="800" dirty="0">
                <a:ln>
                  <a:noFill/>
                </a:ln>
                <a:solidFill>
                  <a:schemeClr val="tx1"/>
                </a:solidFill>
                <a:effectLst/>
              </a:rPr>
              <a:t>•	Transfer </a:t>
            </a:r>
            <a:r>
              <a:rPr lang="es-419" sz="800" dirty="0" err="1">
                <a:ln>
                  <a:noFill/>
                </a:ln>
                <a:solidFill>
                  <a:schemeClr val="tx1"/>
                </a:solidFill>
                <a:effectLst/>
              </a:rPr>
              <a:t>Airport</a:t>
            </a:r>
            <a:r>
              <a:rPr lang="es-419" sz="800" dirty="0">
                <a:ln>
                  <a:noFill/>
                </a:ln>
                <a:solidFill>
                  <a:schemeClr val="tx1"/>
                </a:solidFill>
                <a:effectLst/>
              </a:rPr>
              <a:t> / Lima </a:t>
            </a:r>
            <a:r>
              <a:rPr lang="es-419" sz="800" dirty="0" err="1">
                <a:ln>
                  <a:noFill/>
                </a:ln>
                <a:solidFill>
                  <a:schemeClr val="tx1"/>
                </a:solidFill>
                <a:effectLst/>
              </a:rPr>
              <a:t>Airport</a:t>
            </a:r>
            <a:r>
              <a:rPr lang="es-419" sz="800" dirty="0">
                <a:ln>
                  <a:noFill/>
                </a:ln>
                <a:solidFill>
                  <a:schemeClr val="tx1"/>
                </a:solidFill>
                <a:effectLst/>
              </a:rPr>
              <a:t> (</a:t>
            </a:r>
            <a:r>
              <a:rPr lang="es-419" sz="800" dirty="0" err="1">
                <a:ln>
                  <a:noFill/>
                </a:ln>
                <a:solidFill>
                  <a:schemeClr val="tx1"/>
                </a:solidFill>
                <a:effectLst/>
              </a:rPr>
              <a:t>private</a:t>
            </a:r>
            <a:r>
              <a:rPr lang="es-419" sz="800" dirty="0">
                <a:ln>
                  <a:noFill/>
                </a:ln>
                <a:solidFill>
                  <a:schemeClr val="tx1"/>
                </a:solidFill>
                <a:effectLst/>
              </a:rPr>
              <a:t> English </a:t>
            </a:r>
            <a:r>
              <a:rPr lang="es-419" sz="800" dirty="0" err="1">
                <a:ln>
                  <a:noFill/>
                </a:ln>
                <a:solidFill>
                  <a:schemeClr val="tx1"/>
                </a:solidFill>
                <a:effectLst/>
              </a:rPr>
              <a:t>speaking</a:t>
            </a:r>
            <a:r>
              <a:rPr lang="es-419" sz="800" dirty="0">
                <a:ln>
                  <a:noFill/>
                </a:ln>
                <a:solidFill>
                  <a:schemeClr val="tx1"/>
                </a:solidFill>
                <a:effectLst/>
              </a:rPr>
              <a:t> </a:t>
            </a:r>
            <a:r>
              <a:rPr lang="es-419" sz="800" dirty="0" err="1">
                <a:ln>
                  <a:noFill/>
                </a:ln>
                <a:solidFill>
                  <a:schemeClr val="tx1"/>
                </a:solidFill>
                <a:effectLst/>
              </a:rPr>
              <a:t>transferman</a:t>
            </a:r>
            <a:r>
              <a:rPr lang="es-419" sz="800" dirty="0">
                <a:ln>
                  <a:noFill/>
                </a:ln>
                <a:solidFill>
                  <a:schemeClr val="tx1"/>
                </a:solidFill>
                <a:effectLst/>
              </a:rPr>
              <a:t>)</a:t>
            </a:r>
          </a:p>
          <a:p>
            <a:pPr marL="18091" indent="0">
              <a:buNone/>
            </a:pPr>
            <a:r>
              <a:rPr lang="es-419" sz="800" dirty="0">
                <a:ln>
                  <a:noFill/>
                </a:ln>
                <a:solidFill>
                  <a:schemeClr val="tx1"/>
                </a:solidFill>
                <a:effectLst/>
              </a:rPr>
              <a:t>•	Transfer Cusco </a:t>
            </a:r>
            <a:r>
              <a:rPr lang="es-419" sz="800" dirty="0" err="1">
                <a:ln>
                  <a:noFill/>
                </a:ln>
                <a:solidFill>
                  <a:schemeClr val="tx1"/>
                </a:solidFill>
                <a:effectLst/>
              </a:rPr>
              <a:t>Airport</a:t>
            </a:r>
            <a:r>
              <a:rPr lang="es-419" sz="800" dirty="0">
                <a:ln>
                  <a:noFill/>
                </a:ln>
                <a:solidFill>
                  <a:schemeClr val="tx1"/>
                </a:solidFill>
                <a:effectLst/>
              </a:rPr>
              <a:t> / hotel </a:t>
            </a:r>
            <a:r>
              <a:rPr lang="es-419" sz="800" dirty="0" err="1">
                <a:ln>
                  <a:noFill/>
                </a:ln>
                <a:solidFill>
                  <a:schemeClr val="tx1"/>
                </a:solidFill>
                <a:effectLst/>
              </a:rPr>
              <a:t>Sacred</a:t>
            </a:r>
            <a:r>
              <a:rPr lang="es-419" sz="800" dirty="0">
                <a:ln>
                  <a:noFill/>
                </a:ln>
                <a:solidFill>
                  <a:schemeClr val="tx1"/>
                </a:solidFill>
                <a:effectLst/>
              </a:rPr>
              <a:t> Valley </a:t>
            </a:r>
            <a:r>
              <a:rPr lang="es-419" sz="800" dirty="0" err="1">
                <a:ln>
                  <a:noFill/>
                </a:ln>
                <a:solidFill>
                  <a:schemeClr val="tx1"/>
                </a:solidFill>
                <a:effectLst/>
              </a:rPr>
              <a:t>including</a:t>
            </a:r>
            <a:r>
              <a:rPr lang="es-419" sz="800" dirty="0">
                <a:ln>
                  <a:noFill/>
                </a:ln>
                <a:solidFill>
                  <a:schemeClr val="tx1"/>
                </a:solidFill>
                <a:effectLst/>
              </a:rPr>
              <a:t> </a:t>
            </a:r>
            <a:r>
              <a:rPr lang="es-419" sz="800" dirty="0" err="1">
                <a:ln>
                  <a:noFill/>
                </a:ln>
                <a:solidFill>
                  <a:schemeClr val="tx1"/>
                </a:solidFill>
                <a:effectLst/>
              </a:rPr>
              <a:t>Awanacancha</a:t>
            </a:r>
            <a:r>
              <a:rPr lang="es-419" sz="800" dirty="0">
                <a:ln>
                  <a:noFill/>
                </a:ln>
                <a:solidFill>
                  <a:schemeClr val="tx1"/>
                </a:solidFill>
                <a:effectLst/>
              </a:rPr>
              <a:t> </a:t>
            </a:r>
            <a:r>
              <a:rPr lang="es-419" sz="800" dirty="0" err="1">
                <a:ln>
                  <a:noFill/>
                </a:ln>
                <a:solidFill>
                  <a:schemeClr val="tx1"/>
                </a:solidFill>
                <a:effectLst/>
              </a:rPr>
              <a:t>Textile</a:t>
            </a:r>
            <a:r>
              <a:rPr lang="es-419" sz="800" dirty="0">
                <a:ln>
                  <a:noFill/>
                </a:ln>
                <a:solidFill>
                  <a:schemeClr val="tx1"/>
                </a:solidFill>
                <a:effectLst/>
              </a:rPr>
              <a:t> Center &amp; Pisac </a:t>
            </a:r>
            <a:r>
              <a:rPr lang="es-419" sz="800" dirty="0" err="1">
                <a:ln>
                  <a:noFill/>
                </a:ln>
                <a:solidFill>
                  <a:schemeClr val="tx1"/>
                </a:solidFill>
                <a:effectLst/>
              </a:rPr>
              <a:t>Market</a:t>
            </a:r>
            <a:r>
              <a:rPr lang="es-419" sz="800" dirty="0">
                <a:ln>
                  <a:noFill/>
                </a:ln>
                <a:solidFill>
                  <a:schemeClr val="tx1"/>
                </a:solidFill>
                <a:effectLst/>
              </a:rPr>
              <a:t> (</a:t>
            </a:r>
            <a:r>
              <a:rPr lang="es-419" sz="800" dirty="0" err="1">
                <a:ln>
                  <a:noFill/>
                </a:ln>
                <a:solidFill>
                  <a:schemeClr val="tx1"/>
                </a:solidFill>
                <a:effectLst/>
              </a:rPr>
              <a:t>private</a:t>
            </a:r>
            <a:r>
              <a:rPr lang="es-419" sz="800" dirty="0">
                <a:ln>
                  <a:noFill/>
                </a:ln>
                <a:solidFill>
                  <a:schemeClr val="tx1"/>
                </a:solidFill>
                <a:effectLst/>
              </a:rPr>
              <a:t> English </a:t>
            </a:r>
            <a:r>
              <a:rPr lang="es-419" sz="800" dirty="0" err="1">
                <a:ln>
                  <a:noFill/>
                </a:ln>
                <a:solidFill>
                  <a:schemeClr val="tx1"/>
                </a:solidFill>
                <a:effectLst/>
              </a:rPr>
              <a:t>speaking</a:t>
            </a:r>
            <a:r>
              <a:rPr lang="es-419" sz="800" dirty="0">
                <a:ln>
                  <a:noFill/>
                </a:ln>
                <a:solidFill>
                  <a:schemeClr val="tx1"/>
                </a:solidFill>
                <a:effectLst/>
              </a:rPr>
              <a:t> </a:t>
            </a:r>
            <a:r>
              <a:rPr lang="es-419" sz="800" dirty="0" err="1">
                <a:ln>
                  <a:noFill/>
                </a:ln>
                <a:solidFill>
                  <a:schemeClr val="tx1"/>
                </a:solidFill>
                <a:effectLst/>
              </a:rPr>
              <a:t>guide</a:t>
            </a:r>
            <a:r>
              <a:rPr lang="es-419" sz="800" dirty="0">
                <a:ln>
                  <a:noFill/>
                </a:ln>
                <a:solidFill>
                  <a:schemeClr val="tx1"/>
                </a:solidFill>
                <a:effectLst/>
              </a:rPr>
              <a:t>)</a:t>
            </a:r>
          </a:p>
          <a:p>
            <a:pPr marL="18091" indent="0">
              <a:buNone/>
            </a:pPr>
            <a:r>
              <a:rPr lang="es-419" sz="800" dirty="0">
                <a:ln>
                  <a:noFill/>
                </a:ln>
                <a:solidFill>
                  <a:schemeClr val="tx1"/>
                </a:solidFill>
                <a:effectLst/>
              </a:rPr>
              <a:t>•	Overnight in </a:t>
            </a:r>
            <a:r>
              <a:rPr lang="es-419" sz="800" dirty="0" err="1">
                <a:ln>
                  <a:noFill/>
                </a:ln>
                <a:solidFill>
                  <a:schemeClr val="tx1"/>
                </a:solidFill>
                <a:effectLst/>
              </a:rPr>
              <a:t>the</a:t>
            </a:r>
            <a:r>
              <a:rPr lang="es-419" sz="800" dirty="0">
                <a:ln>
                  <a:noFill/>
                </a:ln>
                <a:solidFill>
                  <a:schemeClr val="tx1"/>
                </a:solidFill>
                <a:effectLst/>
              </a:rPr>
              <a:t> </a:t>
            </a:r>
            <a:r>
              <a:rPr lang="es-419" sz="800" dirty="0" err="1">
                <a:ln>
                  <a:noFill/>
                </a:ln>
                <a:solidFill>
                  <a:schemeClr val="tx1"/>
                </a:solidFill>
                <a:effectLst/>
              </a:rPr>
              <a:t>Sacred</a:t>
            </a:r>
            <a:r>
              <a:rPr lang="es-419" sz="800" dirty="0">
                <a:ln>
                  <a:noFill/>
                </a:ln>
                <a:solidFill>
                  <a:schemeClr val="tx1"/>
                </a:solidFill>
                <a:effectLst/>
              </a:rPr>
              <a:t> Valley</a:t>
            </a:r>
          </a:p>
          <a:p>
            <a:pPr marL="18091" indent="0">
              <a:buNone/>
            </a:pPr>
            <a:endParaRPr lang="es-419" sz="1000" dirty="0">
              <a:effectLst/>
            </a:endParaRPr>
          </a:p>
        </p:txBody>
      </p:sp>
      <p:sp>
        <p:nvSpPr>
          <p:cNvPr id="12" name="Marcador de contenido 2"/>
          <p:cNvSpPr txBox="1">
            <a:spLocks/>
          </p:cNvSpPr>
          <p:nvPr/>
        </p:nvSpPr>
        <p:spPr>
          <a:xfrm>
            <a:off x="2118712" y="2054304"/>
            <a:ext cx="3601800" cy="285021"/>
          </a:xfrm>
          <a:prstGeom prst="rect">
            <a:avLst/>
          </a:prstGeom>
          <a:ln>
            <a:solidFill>
              <a:schemeClr val="tx1"/>
            </a:solidFill>
          </a:ln>
          <a:effectLst>
            <a:outerShdw blurRad="25400" dir="17880000">
              <a:srgbClr val="000000">
                <a:alpha val="46000"/>
              </a:srgbClr>
            </a:outerShdw>
          </a:effectLst>
        </p:spPr>
        <p:txBody>
          <a:bodyPr vert="horz" lIns="59777" tIns="29888" rIns="59777" bIns="29888" rtlCol="0" anchor="t">
            <a:normAutofit/>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lgn="ctr">
              <a:buNone/>
            </a:pPr>
            <a:r>
              <a:rPr lang="es-419" sz="1307" dirty="0" err="1">
                <a:ln>
                  <a:noFill/>
                </a:ln>
                <a:solidFill>
                  <a:schemeClr val="tx1"/>
                </a:solidFill>
                <a:effectLst/>
              </a:rPr>
              <a:t>Peru</a:t>
            </a:r>
            <a:r>
              <a:rPr lang="es-419" sz="1307" dirty="0">
                <a:ln>
                  <a:noFill/>
                </a:ln>
                <a:solidFill>
                  <a:schemeClr val="tx1"/>
                </a:solidFill>
                <a:effectLst/>
              </a:rPr>
              <a:t> </a:t>
            </a:r>
            <a:r>
              <a:rPr lang="es-419" sz="1307" dirty="0" err="1">
                <a:ln>
                  <a:noFill/>
                </a:ln>
                <a:solidFill>
                  <a:schemeClr val="tx1"/>
                </a:solidFill>
                <a:effectLst/>
              </a:rPr>
              <a:t>Itinerary</a:t>
            </a:r>
            <a:endParaRPr lang="es-419" sz="1307" dirty="0">
              <a:ln>
                <a:noFill/>
              </a:ln>
              <a:solidFill>
                <a:schemeClr val="tx1"/>
              </a:solidFill>
              <a:effectLst/>
            </a:endParaRPr>
          </a:p>
        </p:txBody>
      </p:sp>
      <p:sp>
        <p:nvSpPr>
          <p:cNvPr id="19" name="Marcador de contenido 2"/>
          <p:cNvSpPr txBox="1">
            <a:spLocks/>
          </p:cNvSpPr>
          <p:nvPr/>
        </p:nvSpPr>
        <p:spPr>
          <a:xfrm>
            <a:off x="148466" y="4699876"/>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Las Dunas, Ica</a:t>
            </a:r>
          </a:p>
        </p:txBody>
      </p:sp>
      <p:sp>
        <p:nvSpPr>
          <p:cNvPr id="21" name="Marcador de contenido 2"/>
          <p:cNvSpPr txBox="1">
            <a:spLocks/>
          </p:cNvSpPr>
          <p:nvPr/>
        </p:nvSpPr>
        <p:spPr>
          <a:xfrm>
            <a:off x="117129" y="6016589"/>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Uros Island, Puno</a:t>
            </a:r>
          </a:p>
        </p:txBody>
      </p:sp>
      <p:sp>
        <p:nvSpPr>
          <p:cNvPr id="23" name="Marcador de contenido 2"/>
          <p:cNvSpPr txBox="1">
            <a:spLocks/>
          </p:cNvSpPr>
          <p:nvPr/>
        </p:nvSpPr>
        <p:spPr>
          <a:xfrm>
            <a:off x="117129" y="7612347"/>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Colca Valley</a:t>
            </a:r>
          </a:p>
        </p:txBody>
      </p:sp>
      <p:sp>
        <p:nvSpPr>
          <p:cNvPr id="18" name="CuadroTexto 17"/>
          <p:cNvSpPr txBox="1"/>
          <p:nvPr/>
        </p:nvSpPr>
        <p:spPr>
          <a:xfrm>
            <a:off x="79664" y="1340630"/>
            <a:ext cx="1461212" cy="576093"/>
          </a:xfrm>
          <a:prstGeom prst="rect">
            <a:avLst/>
          </a:prstGeom>
          <a:noFill/>
        </p:spPr>
        <p:txBody>
          <a:bodyPr wrap="square" rtlCol="0">
            <a:spAutoFit/>
          </a:bodyPr>
          <a:lstStyle/>
          <a:p>
            <a:r>
              <a:rPr lang="es-419" sz="785" dirty="0" err="1">
                <a:solidFill>
                  <a:schemeClr val="tx1">
                    <a:lumMod val="20000"/>
                    <a:lumOff val="80000"/>
                  </a:schemeClr>
                </a:solidFill>
                <a:latin typeface="Mob" pitchFamily="50" charset="0"/>
              </a:rPr>
              <a:t>One</a:t>
            </a:r>
            <a:r>
              <a:rPr lang="es-419" sz="785" dirty="0">
                <a:solidFill>
                  <a:schemeClr val="tx1">
                    <a:lumMod val="20000"/>
                    <a:lumOff val="80000"/>
                  </a:schemeClr>
                </a:solidFill>
                <a:latin typeface="Mob" pitchFamily="50" charset="0"/>
              </a:rPr>
              <a:t> </a:t>
            </a:r>
            <a:r>
              <a:rPr lang="es-419" sz="785" dirty="0" err="1">
                <a:solidFill>
                  <a:schemeClr val="tx1">
                    <a:lumMod val="20000"/>
                    <a:lumOff val="80000"/>
                  </a:schemeClr>
                </a:solidFill>
                <a:latin typeface="Mob" pitchFamily="50" charset="0"/>
              </a:rPr>
              <a:t>history</a:t>
            </a:r>
            <a:r>
              <a:rPr lang="es-419" sz="785" dirty="0">
                <a:solidFill>
                  <a:schemeClr val="tx1">
                    <a:lumMod val="20000"/>
                    <a:lumOff val="80000"/>
                  </a:schemeClr>
                </a:solidFill>
                <a:latin typeface="Mob" pitchFamily="50" charset="0"/>
              </a:rPr>
              <a:t>,</a:t>
            </a:r>
          </a:p>
          <a:p>
            <a:r>
              <a:rPr lang="es-419" sz="785" dirty="0">
                <a:solidFill>
                  <a:schemeClr val="tx1">
                    <a:lumMod val="20000"/>
                    <a:lumOff val="80000"/>
                  </a:schemeClr>
                </a:solidFill>
                <a:latin typeface="Mob" pitchFamily="50" charset="0"/>
              </a:rPr>
              <a:t>A </a:t>
            </a:r>
            <a:r>
              <a:rPr lang="es-419" sz="785" dirty="0" err="1">
                <a:solidFill>
                  <a:schemeClr val="tx1">
                    <a:lumMod val="20000"/>
                    <a:lumOff val="80000"/>
                  </a:schemeClr>
                </a:solidFill>
                <a:latin typeface="Mob" pitchFamily="50" charset="0"/>
              </a:rPr>
              <a:t>thousing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Inspiring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Stories</a:t>
            </a:r>
            <a:r>
              <a:rPr lang="es-419" sz="785" dirty="0">
                <a:solidFill>
                  <a:schemeClr val="tx1">
                    <a:lumMod val="20000"/>
                    <a:lumOff val="80000"/>
                  </a:schemeClr>
                </a:solidFill>
                <a:latin typeface="Mob" pitchFamily="50" charset="0"/>
              </a:rPr>
              <a:t> </a:t>
            </a:r>
          </a:p>
        </p:txBody>
      </p:sp>
      <p:pic>
        <p:nvPicPr>
          <p:cNvPr id="28" name="Imagen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735" y="7576628"/>
            <a:ext cx="725852" cy="303490"/>
          </a:xfrm>
          <a:prstGeom prst="rect">
            <a:avLst/>
          </a:prstGeom>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5988" y="114300"/>
            <a:ext cx="927099" cy="285829"/>
          </a:xfrm>
          <a:prstGeom prst="rect">
            <a:avLst/>
          </a:prstGeom>
        </p:spPr>
      </p:pic>
      <p:pic>
        <p:nvPicPr>
          <p:cNvPr id="20" name="Imagen 19"/>
          <p:cNvPicPr>
            <a:picLocks noChangeAspect="1"/>
          </p:cNvPicPr>
          <p:nvPr/>
        </p:nvPicPr>
        <p:blipFill rotWithShape="1">
          <a:blip r:embed="rId8">
            <a:extLst>
              <a:ext uri="{28A0092B-C50C-407E-A947-70E740481C1C}">
                <a14:useLocalDpi xmlns:a14="http://schemas.microsoft.com/office/drawing/2010/main" val="0"/>
              </a:ext>
            </a:extLst>
          </a:blip>
          <a:srcRect l="-164" t="17444" r="164" b="24377"/>
          <a:stretch/>
        </p:blipFill>
        <p:spPr>
          <a:xfrm>
            <a:off x="32103" y="2087177"/>
            <a:ext cx="2015380" cy="1342003"/>
          </a:xfrm>
          <a:prstGeom prst="rect">
            <a:avLst/>
          </a:prstGeom>
        </p:spPr>
      </p:pic>
      <p:sp>
        <p:nvSpPr>
          <p:cNvPr id="22" name="Marcador de contenido 2"/>
          <p:cNvSpPr txBox="1">
            <a:spLocks/>
          </p:cNvSpPr>
          <p:nvPr/>
        </p:nvSpPr>
        <p:spPr>
          <a:xfrm>
            <a:off x="117129" y="3196535"/>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Colca Valley, Arequipa</a:t>
            </a:r>
          </a:p>
        </p:txBody>
      </p:sp>
    </p:spTree>
    <p:extLst>
      <p:ext uri="{BB962C8B-B14F-4D97-AF65-F5344CB8AC3E}">
        <p14:creationId xmlns:p14="http://schemas.microsoft.com/office/powerpoint/2010/main" val="90538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15133" r="1943"/>
          <a:stretch/>
        </p:blipFill>
        <p:spPr>
          <a:xfrm>
            <a:off x="55920" y="3480281"/>
            <a:ext cx="1882145" cy="1365349"/>
          </a:xfrm>
          <a:prstGeom prst="rect">
            <a:avLst/>
          </a:prstGeom>
        </p:spPr>
      </p:pic>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l="49" t="29493" r="-49" b="20236"/>
          <a:stretch/>
        </p:blipFill>
        <p:spPr>
          <a:xfrm>
            <a:off x="323" y="-1"/>
            <a:ext cx="5790252" cy="2041177"/>
          </a:xfrm>
          <a:prstGeom prst="rect">
            <a:avLst/>
          </a:prstGeom>
        </p:spPr>
      </p:pic>
      <p:pic>
        <p:nvPicPr>
          <p:cNvPr id="22" name="Imagen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 y="4917744"/>
            <a:ext cx="1882145" cy="1372970"/>
          </a:xfrm>
          <a:prstGeom prst="rect">
            <a:avLst/>
          </a:prstGeom>
        </p:spPr>
      </p:pic>
      <p:pic>
        <p:nvPicPr>
          <p:cNvPr id="32" name="Marcador de contenido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20" y="6358741"/>
            <a:ext cx="1882145" cy="1505099"/>
          </a:xfrm>
          <a:prstGeom prst="rect">
            <a:avLst/>
          </a:prstGeom>
          <a:effectLst>
            <a:outerShdw blurRad="25400" dir="17880000">
              <a:srgbClr val="000000">
                <a:alpha val="46000"/>
              </a:srgbClr>
            </a:outerShdw>
          </a:effectLst>
        </p:spPr>
      </p:pic>
      <p:sp>
        <p:nvSpPr>
          <p:cNvPr id="7" name="CuadroTexto 6"/>
          <p:cNvSpPr txBox="1"/>
          <p:nvPr/>
        </p:nvSpPr>
        <p:spPr>
          <a:xfrm>
            <a:off x="79664" y="1340630"/>
            <a:ext cx="1461212" cy="576093"/>
          </a:xfrm>
          <a:prstGeom prst="rect">
            <a:avLst/>
          </a:prstGeom>
          <a:noFill/>
        </p:spPr>
        <p:txBody>
          <a:bodyPr wrap="square" rtlCol="0">
            <a:spAutoFit/>
          </a:bodyPr>
          <a:lstStyle/>
          <a:p>
            <a:r>
              <a:rPr lang="es-419" sz="785" dirty="0" err="1">
                <a:solidFill>
                  <a:schemeClr val="tx1">
                    <a:lumMod val="20000"/>
                    <a:lumOff val="80000"/>
                  </a:schemeClr>
                </a:solidFill>
                <a:latin typeface="Mob" pitchFamily="50" charset="0"/>
              </a:rPr>
              <a:t>One</a:t>
            </a:r>
            <a:r>
              <a:rPr lang="es-419" sz="785" dirty="0">
                <a:solidFill>
                  <a:schemeClr val="tx1">
                    <a:lumMod val="20000"/>
                    <a:lumOff val="80000"/>
                  </a:schemeClr>
                </a:solidFill>
                <a:latin typeface="Mob" pitchFamily="50" charset="0"/>
              </a:rPr>
              <a:t> </a:t>
            </a:r>
            <a:r>
              <a:rPr lang="es-419" sz="785" dirty="0" err="1">
                <a:solidFill>
                  <a:schemeClr val="tx1">
                    <a:lumMod val="20000"/>
                    <a:lumOff val="80000"/>
                  </a:schemeClr>
                </a:solidFill>
                <a:latin typeface="Mob" pitchFamily="50" charset="0"/>
              </a:rPr>
              <a:t>history</a:t>
            </a:r>
            <a:r>
              <a:rPr lang="es-419" sz="785" dirty="0">
                <a:solidFill>
                  <a:schemeClr val="tx1">
                    <a:lumMod val="20000"/>
                    <a:lumOff val="80000"/>
                  </a:schemeClr>
                </a:solidFill>
                <a:latin typeface="Mob" pitchFamily="50" charset="0"/>
              </a:rPr>
              <a:t>,</a:t>
            </a:r>
          </a:p>
          <a:p>
            <a:r>
              <a:rPr lang="es-419" sz="785" dirty="0">
                <a:solidFill>
                  <a:schemeClr val="tx1">
                    <a:lumMod val="20000"/>
                    <a:lumOff val="80000"/>
                  </a:schemeClr>
                </a:solidFill>
                <a:latin typeface="Mob" pitchFamily="50" charset="0"/>
              </a:rPr>
              <a:t>A </a:t>
            </a:r>
            <a:r>
              <a:rPr lang="es-419" sz="785" dirty="0" err="1">
                <a:solidFill>
                  <a:schemeClr val="tx1">
                    <a:lumMod val="20000"/>
                    <a:lumOff val="80000"/>
                  </a:schemeClr>
                </a:solidFill>
                <a:latin typeface="Mob" pitchFamily="50" charset="0"/>
              </a:rPr>
              <a:t>thousing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Inspiring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Stories</a:t>
            </a:r>
            <a:r>
              <a:rPr lang="es-419" sz="785" dirty="0">
                <a:solidFill>
                  <a:schemeClr val="tx1">
                    <a:lumMod val="20000"/>
                    <a:lumOff val="80000"/>
                  </a:schemeClr>
                </a:solidFill>
                <a:latin typeface="Mob" pitchFamily="50" charset="0"/>
              </a:rPr>
              <a:t> </a:t>
            </a:r>
          </a:p>
        </p:txBody>
      </p:sp>
      <p:sp>
        <p:nvSpPr>
          <p:cNvPr id="18" name="Rectángulo 17"/>
          <p:cNvSpPr/>
          <p:nvPr/>
        </p:nvSpPr>
        <p:spPr>
          <a:xfrm>
            <a:off x="2011306" y="2109204"/>
            <a:ext cx="3695391" cy="3423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44" dirty="0" err="1">
                <a:solidFill>
                  <a:schemeClr val="tx1"/>
                </a:solidFill>
              </a:rPr>
              <a:t>Prices</a:t>
            </a:r>
            <a:r>
              <a:rPr lang="es-419" sz="844" dirty="0">
                <a:solidFill>
                  <a:schemeClr val="tx1"/>
                </a:solidFill>
              </a:rPr>
              <a:t> 2017</a:t>
            </a:r>
          </a:p>
        </p:txBody>
      </p:sp>
      <p:sp>
        <p:nvSpPr>
          <p:cNvPr id="19" name="Rectángulo 18"/>
          <p:cNvSpPr/>
          <p:nvPr/>
        </p:nvSpPr>
        <p:spPr>
          <a:xfrm>
            <a:off x="2011306" y="2499246"/>
            <a:ext cx="3695391" cy="164958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44" dirty="0" err="1">
                <a:solidFill>
                  <a:schemeClr val="tx1"/>
                </a:solidFill>
              </a:rPr>
              <a:t>Prices</a:t>
            </a:r>
            <a:r>
              <a:rPr lang="es-419" sz="844" dirty="0">
                <a:solidFill>
                  <a:schemeClr val="tx1"/>
                </a:solidFill>
              </a:rPr>
              <a:t> </a:t>
            </a:r>
            <a:r>
              <a:rPr lang="es-419" sz="844" dirty="0" err="1">
                <a:solidFill>
                  <a:schemeClr val="tx1"/>
                </a:solidFill>
              </a:rPr>
              <a:t>with</a:t>
            </a:r>
            <a:r>
              <a:rPr lang="es-419" sz="844" dirty="0">
                <a:solidFill>
                  <a:schemeClr val="tx1"/>
                </a:solidFill>
              </a:rPr>
              <a:t> standard </a:t>
            </a:r>
            <a:r>
              <a:rPr lang="es-419" sz="844" dirty="0" err="1">
                <a:solidFill>
                  <a:schemeClr val="tx1"/>
                </a:solidFill>
              </a:rPr>
              <a:t>hotels</a:t>
            </a:r>
            <a:r>
              <a:rPr lang="es-419" sz="844" dirty="0">
                <a:solidFill>
                  <a:schemeClr val="tx1"/>
                </a:solidFill>
              </a:rPr>
              <a:t> 3*</a:t>
            </a:r>
          </a:p>
        </p:txBody>
      </p:sp>
      <p:sp>
        <p:nvSpPr>
          <p:cNvPr id="24" name="Marcador de contenido 2"/>
          <p:cNvSpPr txBox="1">
            <a:spLocks/>
          </p:cNvSpPr>
          <p:nvPr/>
        </p:nvSpPr>
        <p:spPr>
          <a:xfrm>
            <a:off x="72599" y="7681737"/>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err="1">
                <a:ln>
                  <a:noFill/>
                </a:ln>
                <a:solidFill>
                  <a:schemeClr val="bg2"/>
                </a:solidFill>
                <a:effectLst/>
              </a:rPr>
              <a:t>Yanque</a:t>
            </a:r>
            <a:r>
              <a:rPr lang="es-419" sz="1046" dirty="0">
                <a:ln>
                  <a:noFill/>
                </a:ln>
                <a:solidFill>
                  <a:schemeClr val="bg2"/>
                </a:solidFill>
                <a:effectLst/>
              </a:rPr>
              <a:t>, Arequipa</a:t>
            </a:r>
          </a:p>
        </p:txBody>
      </p:sp>
      <p:sp>
        <p:nvSpPr>
          <p:cNvPr id="26" name="Marcador de contenido 2"/>
          <p:cNvSpPr txBox="1">
            <a:spLocks/>
          </p:cNvSpPr>
          <p:nvPr/>
        </p:nvSpPr>
        <p:spPr>
          <a:xfrm>
            <a:off x="84533" y="6144313"/>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Titicaca Lake, Puno</a:t>
            </a:r>
          </a:p>
        </p:txBody>
      </p:sp>
      <p:sp>
        <p:nvSpPr>
          <p:cNvPr id="28" name="Marcador de contenido 2"/>
          <p:cNvSpPr txBox="1">
            <a:spLocks/>
          </p:cNvSpPr>
          <p:nvPr/>
        </p:nvSpPr>
        <p:spPr>
          <a:xfrm>
            <a:off x="84533" y="4688848"/>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Delicious Ceviche</a:t>
            </a:r>
          </a:p>
        </p:txBody>
      </p:sp>
      <p:sp>
        <p:nvSpPr>
          <p:cNvPr id="27" name="Rectángulo 26"/>
          <p:cNvSpPr/>
          <p:nvPr/>
        </p:nvSpPr>
        <p:spPr>
          <a:xfrm>
            <a:off x="2011306" y="4216400"/>
            <a:ext cx="3695391" cy="15834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44" dirty="0" err="1">
                <a:solidFill>
                  <a:schemeClr val="tx1"/>
                </a:solidFill>
              </a:rPr>
              <a:t>Prices</a:t>
            </a:r>
            <a:r>
              <a:rPr lang="es-419" sz="844" dirty="0">
                <a:solidFill>
                  <a:schemeClr val="tx1"/>
                </a:solidFill>
              </a:rPr>
              <a:t> </a:t>
            </a:r>
            <a:r>
              <a:rPr lang="es-419" sz="844" dirty="0" err="1">
                <a:solidFill>
                  <a:schemeClr val="tx1"/>
                </a:solidFill>
              </a:rPr>
              <a:t>with</a:t>
            </a:r>
            <a:r>
              <a:rPr lang="es-419" sz="844" dirty="0">
                <a:solidFill>
                  <a:schemeClr val="tx1"/>
                </a:solidFill>
              </a:rPr>
              <a:t> superior hotel 4*</a:t>
            </a:r>
          </a:p>
        </p:txBody>
      </p:sp>
      <p:sp>
        <p:nvSpPr>
          <p:cNvPr id="29" name="Rectángulo 28"/>
          <p:cNvSpPr/>
          <p:nvPr/>
        </p:nvSpPr>
        <p:spPr>
          <a:xfrm>
            <a:off x="2011306" y="5867401"/>
            <a:ext cx="3695391" cy="1631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844" dirty="0" err="1">
                <a:solidFill>
                  <a:schemeClr val="tx1"/>
                </a:solidFill>
              </a:rPr>
              <a:t>Prices</a:t>
            </a:r>
            <a:r>
              <a:rPr lang="es-419" sz="844" dirty="0">
                <a:solidFill>
                  <a:schemeClr val="tx1"/>
                </a:solidFill>
              </a:rPr>
              <a:t> </a:t>
            </a:r>
            <a:r>
              <a:rPr lang="es-419" sz="844" dirty="0" err="1">
                <a:solidFill>
                  <a:schemeClr val="tx1"/>
                </a:solidFill>
              </a:rPr>
              <a:t>with</a:t>
            </a:r>
            <a:r>
              <a:rPr lang="es-419" sz="844" dirty="0">
                <a:solidFill>
                  <a:schemeClr val="tx1"/>
                </a:solidFill>
              </a:rPr>
              <a:t> </a:t>
            </a:r>
            <a:r>
              <a:rPr lang="es-419" sz="844" dirty="0" err="1">
                <a:solidFill>
                  <a:schemeClr val="tx1"/>
                </a:solidFill>
              </a:rPr>
              <a:t>deluxe</a:t>
            </a:r>
            <a:r>
              <a:rPr lang="es-419" sz="844" dirty="0">
                <a:solidFill>
                  <a:schemeClr val="tx1"/>
                </a:solidFill>
              </a:rPr>
              <a:t> </a:t>
            </a:r>
            <a:r>
              <a:rPr lang="es-419" sz="844" dirty="0" err="1">
                <a:solidFill>
                  <a:schemeClr val="tx1"/>
                </a:solidFill>
              </a:rPr>
              <a:t>hotels</a:t>
            </a:r>
            <a:r>
              <a:rPr lang="es-419" sz="844" dirty="0">
                <a:solidFill>
                  <a:schemeClr val="tx1"/>
                </a:solidFill>
              </a:rPr>
              <a:t> 5*</a:t>
            </a:r>
          </a:p>
        </p:txBody>
      </p:sp>
      <p:pic>
        <p:nvPicPr>
          <p:cNvPr id="34" name="Imagen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0735" y="7576628"/>
            <a:ext cx="725852" cy="303490"/>
          </a:xfrm>
          <a:prstGeom prst="rect">
            <a:avLst/>
          </a:prstGeom>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5988" y="114300"/>
            <a:ext cx="927099" cy="285829"/>
          </a:xfrm>
          <a:prstGeom prst="rect">
            <a:avLst/>
          </a:prstGeom>
        </p:spPr>
      </p:pic>
      <p:pic>
        <p:nvPicPr>
          <p:cNvPr id="25" name="Imagen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24" y="2079410"/>
            <a:ext cx="1874241" cy="1367630"/>
          </a:xfrm>
          <a:prstGeom prst="rect">
            <a:avLst/>
          </a:prstGeom>
        </p:spPr>
      </p:pic>
      <p:sp>
        <p:nvSpPr>
          <p:cNvPr id="31" name="Marcador de contenido 2"/>
          <p:cNvSpPr txBox="1">
            <a:spLocks/>
          </p:cNvSpPr>
          <p:nvPr/>
        </p:nvSpPr>
        <p:spPr>
          <a:xfrm>
            <a:off x="84533" y="3255489"/>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Nazca </a:t>
            </a:r>
            <a:r>
              <a:rPr lang="es-419" sz="1046" dirty="0" err="1">
                <a:ln>
                  <a:noFill/>
                </a:ln>
                <a:solidFill>
                  <a:schemeClr val="bg2"/>
                </a:solidFill>
                <a:effectLst/>
              </a:rPr>
              <a:t>Lines</a:t>
            </a:r>
            <a:r>
              <a:rPr lang="es-419" sz="1046" dirty="0">
                <a:ln>
                  <a:noFill/>
                </a:ln>
                <a:solidFill>
                  <a:schemeClr val="bg2"/>
                </a:solidFill>
                <a:effectLst/>
              </a:rPr>
              <a:t>, Paracas</a:t>
            </a:r>
          </a:p>
        </p:txBody>
      </p:sp>
    </p:spTree>
    <p:extLst>
      <p:ext uri="{BB962C8B-B14F-4D97-AF65-F5344CB8AC3E}">
        <p14:creationId xmlns:p14="http://schemas.microsoft.com/office/powerpoint/2010/main" val="3903174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6" y="6341742"/>
            <a:ext cx="2009068" cy="1366850"/>
          </a:xfrm>
          <a:prstGeom prst="rect">
            <a:avLst/>
          </a:prstGeom>
        </p:spPr>
      </p:pic>
      <p:pic>
        <p:nvPicPr>
          <p:cNvPr id="20" name="Imagen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56" y="4911315"/>
            <a:ext cx="2009068" cy="1374954"/>
          </a:xfrm>
          <a:prstGeom prst="rect">
            <a:avLst/>
          </a:prstGeom>
        </p:spPr>
      </p:pic>
      <p:pic>
        <p:nvPicPr>
          <p:cNvPr id="18" name="Imagen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6" y="3488992"/>
            <a:ext cx="2009068" cy="1366850"/>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17192" b="30409"/>
          <a:stretch/>
        </p:blipFill>
        <p:spPr>
          <a:xfrm>
            <a:off x="-2532" y="-1"/>
            <a:ext cx="5795963" cy="2019301"/>
          </a:xfrm>
          <a:prstGeom prst="rect">
            <a:avLst/>
          </a:prstGeom>
        </p:spPr>
      </p:pic>
      <p:sp>
        <p:nvSpPr>
          <p:cNvPr id="12" name="CuadroTexto 11"/>
          <p:cNvSpPr txBox="1"/>
          <p:nvPr/>
        </p:nvSpPr>
        <p:spPr>
          <a:xfrm>
            <a:off x="79664" y="1340630"/>
            <a:ext cx="1461212" cy="576093"/>
          </a:xfrm>
          <a:prstGeom prst="rect">
            <a:avLst/>
          </a:prstGeom>
          <a:noFill/>
        </p:spPr>
        <p:txBody>
          <a:bodyPr wrap="square" rtlCol="0">
            <a:spAutoFit/>
          </a:bodyPr>
          <a:lstStyle/>
          <a:p>
            <a:r>
              <a:rPr lang="es-419" sz="785" dirty="0" err="1">
                <a:solidFill>
                  <a:schemeClr val="tx1">
                    <a:lumMod val="20000"/>
                    <a:lumOff val="80000"/>
                  </a:schemeClr>
                </a:solidFill>
                <a:latin typeface="Mob" pitchFamily="50" charset="0"/>
              </a:rPr>
              <a:t>One</a:t>
            </a:r>
            <a:r>
              <a:rPr lang="es-419" sz="785" dirty="0">
                <a:solidFill>
                  <a:schemeClr val="tx1">
                    <a:lumMod val="20000"/>
                    <a:lumOff val="80000"/>
                  </a:schemeClr>
                </a:solidFill>
                <a:latin typeface="Mob" pitchFamily="50" charset="0"/>
              </a:rPr>
              <a:t> </a:t>
            </a:r>
            <a:r>
              <a:rPr lang="es-419" sz="785" dirty="0" err="1">
                <a:solidFill>
                  <a:schemeClr val="tx1">
                    <a:lumMod val="20000"/>
                    <a:lumOff val="80000"/>
                  </a:schemeClr>
                </a:solidFill>
                <a:latin typeface="Mob" pitchFamily="50" charset="0"/>
              </a:rPr>
              <a:t>history</a:t>
            </a:r>
            <a:r>
              <a:rPr lang="es-419" sz="785" dirty="0">
                <a:solidFill>
                  <a:schemeClr val="tx1">
                    <a:lumMod val="20000"/>
                    <a:lumOff val="80000"/>
                  </a:schemeClr>
                </a:solidFill>
                <a:latin typeface="Mob" pitchFamily="50" charset="0"/>
              </a:rPr>
              <a:t>,</a:t>
            </a:r>
          </a:p>
          <a:p>
            <a:r>
              <a:rPr lang="es-419" sz="785" dirty="0">
                <a:solidFill>
                  <a:schemeClr val="tx1">
                    <a:lumMod val="20000"/>
                    <a:lumOff val="80000"/>
                  </a:schemeClr>
                </a:solidFill>
                <a:latin typeface="Mob" pitchFamily="50" charset="0"/>
              </a:rPr>
              <a:t>A </a:t>
            </a:r>
            <a:r>
              <a:rPr lang="es-419" sz="785" dirty="0" err="1">
                <a:solidFill>
                  <a:schemeClr val="tx1">
                    <a:lumMod val="20000"/>
                    <a:lumOff val="80000"/>
                  </a:schemeClr>
                </a:solidFill>
                <a:latin typeface="Mob" pitchFamily="50" charset="0"/>
              </a:rPr>
              <a:t>thousing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Inspiring</a:t>
            </a:r>
            <a:endParaRPr lang="es-419" sz="785" dirty="0">
              <a:solidFill>
                <a:schemeClr val="tx1">
                  <a:lumMod val="20000"/>
                  <a:lumOff val="80000"/>
                </a:schemeClr>
              </a:solidFill>
              <a:latin typeface="Mob" pitchFamily="50" charset="0"/>
            </a:endParaRPr>
          </a:p>
          <a:p>
            <a:r>
              <a:rPr lang="es-419" sz="785" dirty="0" err="1">
                <a:solidFill>
                  <a:schemeClr val="tx1">
                    <a:lumMod val="20000"/>
                    <a:lumOff val="80000"/>
                  </a:schemeClr>
                </a:solidFill>
                <a:latin typeface="Mob" pitchFamily="50" charset="0"/>
              </a:rPr>
              <a:t>Stories</a:t>
            </a:r>
            <a:r>
              <a:rPr lang="es-419" sz="785" dirty="0">
                <a:solidFill>
                  <a:schemeClr val="tx1">
                    <a:lumMod val="20000"/>
                    <a:lumOff val="80000"/>
                  </a:schemeClr>
                </a:solidFill>
                <a:latin typeface="Mob" pitchFamily="50" charset="0"/>
              </a:rPr>
              <a:t> </a:t>
            </a:r>
          </a:p>
        </p:txBody>
      </p:sp>
      <p:pic>
        <p:nvPicPr>
          <p:cNvPr id="9" name="Marcador de contenido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7655" y="2066669"/>
            <a:ext cx="2009068" cy="1374954"/>
          </a:xfrm>
        </p:spPr>
      </p:pic>
      <p:sp>
        <p:nvSpPr>
          <p:cNvPr id="23" name="Marcador de contenido 2"/>
          <p:cNvSpPr txBox="1">
            <a:spLocks/>
          </p:cNvSpPr>
          <p:nvPr/>
        </p:nvSpPr>
        <p:spPr>
          <a:xfrm>
            <a:off x="84533" y="3259585"/>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err="1">
                <a:ln>
                  <a:noFill/>
                </a:ln>
                <a:solidFill>
                  <a:schemeClr val="bg2"/>
                </a:solidFill>
                <a:effectLst/>
              </a:rPr>
              <a:t>Main</a:t>
            </a:r>
            <a:r>
              <a:rPr lang="es-419" sz="1046" dirty="0">
                <a:ln>
                  <a:noFill/>
                </a:ln>
                <a:solidFill>
                  <a:schemeClr val="bg2"/>
                </a:solidFill>
                <a:effectLst/>
              </a:rPr>
              <a:t> </a:t>
            </a:r>
            <a:r>
              <a:rPr lang="es-419" sz="1046" dirty="0" err="1">
                <a:ln>
                  <a:noFill/>
                </a:ln>
                <a:solidFill>
                  <a:schemeClr val="bg2"/>
                </a:solidFill>
                <a:effectLst/>
              </a:rPr>
              <a:t>Square</a:t>
            </a:r>
            <a:r>
              <a:rPr lang="es-419" sz="1046" dirty="0">
                <a:ln>
                  <a:noFill/>
                </a:ln>
                <a:solidFill>
                  <a:schemeClr val="bg2"/>
                </a:solidFill>
                <a:effectLst/>
              </a:rPr>
              <a:t>, Cusco</a:t>
            </a:r>
          </a:p>
        </p:txBody>
      </p:sp>
      <p:sp>
        <p:nvSpPr>
          <p:cNvPr id="24" name="Marcador de contenido 2"/>
          <p:cNvSpPr txBox="1">
            <a:spLocks/>
          </p:cNvSpPr>
          <p:nvPr/>
        </p:nvSpPr>
        <p:spPr>
          <a:xfrm>
            <a:off x="138162" y="4634539"/>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a:ln>
                  <a:noFill/>
                </a:ln>
                <a:solidFill>
                  <a:schemeClr val="bg2"/>
                </a:solidFill>
                <a:effectLst/>
              </a:rPr>
              <a:t>Maras, </a:t>
            </a:r>
            <a:r>
              <a:rPr lang="es-419" sz="1046" dirty="0" err="1">
                <a:ln>
                  <a:noFill/>
                </a:ln>
                <a:solidFill>
                  <a:schemeClr val="bg2"/>
                </a:solidFill>
                <a:effectLst/>
              </a:rPr>
              <a:t>Sacred</a:t>
            </a:r>
            <a:r>
              <a:rPr lang="es-419" sz="1046" dirty="0">
                <a:ln>
                  <a:noFill/>
                </a:ln>
                <a:solidFill>
                  <a:schemeClr val="bg2"/>
                </a:solidFill>
                <a:effectLst/>
              </a:rPr>
              <a:t> Valley</a:t>
            </a:r>
          </a:p>
        </p:txBody>
      </p:sp>
      <p:sp>
        <p:nvSpPr>
          <p:cNvPr id="25" name="Marcador de contenido 2"/>
          <p:cNvSpPr txBox="1">
            <a:spLocks/>
          </p:cNvSpPr>
          <p:nvPr/>
        </p:nvSpPr>
        <p:spPr>
          <a:xfrm>
            <a:off x="138162" y="6092173"/>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err="1">
                <a:ln>
                  <a:noFill/>
                </a:ln>
                <a:solidFill>
                  <a:schemeClr val="bg2"/>
                </a:solidFill>
                <a:effectLst/>
              </a:rPr>
              <a:t>Taquile</a:t>
            </a:r>
            <a:r>
              <a:rPr lang="es-419" sz="1046" dirty="0">
                <a:ln>
                  <a:noFill/>
                </a:ln>
                <a:solidFill>
                  <a:schemeClr val="bg2"/>
                </a:solidFill>
                <a:effectLst/>
              </a:rPr>
              <a:t> Island, Puno</a:t>
            </a:r>
          </a:p>
        </p:txBody>
      </p:sp>
      <p:sp>
        <p:nvSpPr>
          <p:cNvPr id="28" name="Marcador de contenido 2"/>
          <p:cNvSpPr txBox="1">
            <a:spLocks/>
          </p:cNvSpPr>
          <p:nvPr/>
        </p:nvSpPr>
        <p:spPr>
          <a:xfrm>
            <a:off x="138162" y="7467127"/>
            <a:ext cx="1808054" cy="138781"/>
          </a:xfrm>
          <a:prstGeom prst="rect">
            <a:avLst/>
          </a:prstGeom>
          <a:ln>
            <a:noFill/>
          </a:ln>
          <a:effectLst>
            <a:outerShdw blurRad="25400" dir="17880000">
              <a:srgbClr val="000000">
                <a:alpha val="46000"/>
              </a:srgbClr>
            </a:outerShdw>
          </a:effectLst>
        </p:spPr>
        <p:txBody>
          <a:bodyPr vert="horz" lIns="59777" tIns="29888" rIns="59777" bIns="29888" rtlCol="0" anchor="t">
            <a:normAutofit fontScale="55000" lnSpcReduction="20000"/>
          </a:bodyPr>
          <a:lstStyle>
            <a:lvl1pPr marL="257175" indent="-229500" algn="l" defTabSz="342900" rtl="0" eaLnBrk="1" latinLnBrk="0" hangingPunct="1">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18091" indent="0">
              <a:buNone/>
            </a:pPr>
            <a:r>
              <a:rPr lang="es-419" sz="1046" dirty="0" err="1">
                <a:ln>
                  <a:noFill/>
                </a:ln>
                <a:solidFill>
                  <a:schemeClr val="bg2"/>
                </a:solidFill>
                <a:effectLst/>
              </a:rPr>
              <a:t>Kuelap</a:t>
            </a:r>
            <a:r>
              <a:rPr lang="es-419" sz="1046" dirty="0">
                <a:ln>
                  <a:noFill/>
                </a:ln>
                <a:solidFill>
                  <a:schemeClr val="bg2"/>
                </a:solidFill>
                <a:effectLst/>
              </a:rPr>
              <a:t>, Chachapoyas</a:t>
            </a:r>
          </a:p>
        </p:txBody>
      </p:sp>
      <p:sp>
        <p:nvSpPr>
          <p:cNvPr id="29" name="CuadroTexto 28"/>
          <p:cNvSpPr txBox="1"/>
          <p:nvPr/>
        </p:nvSpPr>
        <p:spPr>
          <a:xfrm>
            <a:off x="2143124" y="2066669"/>
            <a:ext cx="3571876" cy="291170"/>
          </a:xfrm>
          <a:prstGeom prst="rect">
            <a:avLst/>
          </a:prstGeom>
          <a:noFill/>
          <a:ln>
            <a:solidFill>
              <a:schemeClr val="tx1"/>
            </a:solidFill>
          </a:ln>
        </p:spPr>
        <p:txBody>
          <a:bodyPr wrap="square" rtlCol="0">
            <a:spAutoFit/>
          </a:bodyPr>
          <a:lstStyle/>
          <a:p>
            <a:pPr algn="ctr"/>
            <a:r>
              <a:rPr lang="es-419" dirty="0" err="1"/>
              <a:t>Information</a:t>
            </a:r>
            <a:endParaRPr lang="es-419" dirty="0"/>
          </a:p>
        </p:txBody>
      </p:sp>
      <p:sp>
        <p:nvSpPr>
          <p:cNvPr id="30" name="CuadroTexto 29"/>
          <p:cNvSpPr txBox="1"/>
          <p:nvPr/>
        </p:nvSpPr>
        <p:spPr>
          <a:xfrm>
            <a:off x="2133600" y="5634308"/>
            <a:ext cx="3575050" cy="1892826"/>
          </a:xfrm>
          <a:prstGeom prst="rect">
            <a:avLst/>
          </a:prstGeom>
          <a:noFill/>
          <a:ln>
            <a:solidFill>
              <a:schemeClr val="tx1"/>
            </a:solidFill>
          </a:ln>
        </p:spPr>
        <p:txBody>
          <a:bodyPr wrap="square" rtlCol="0">
            <a:spAutoFit/>
          </a:bodyPr>
          <a:lstStyle/>
          <a:p>
            <a:r>
              <a:rPr lang="en-US" sz="900" b="1" dirty="0"/>
              <a:t>NOTES </a:t>
            </a:r>
          </a:p>
          <a:p>
            <a:pPr marL="171450" indent="-171450">
              <a:buFont typeface="Wingdings" panose="05000000000000000000" pitchFamily="2" charset="2"/>
              <a:buChar char="Ø"/>
            </a:pPr>
            <a:r>
              <a:rPr lang="en-US" sz="900" dirty="0"/>
              <a:t>No reservations have been placed.</a:t>
            </a:r>
          </a:p>
          <a:p>
            <a:pPr marL="171450" indent="-171450">
              <a:buFont typeface="Wingdings" panose="05000000000000000000" pitchFamily="2" charset="2"/>
              <a:buChar char="Ø"/>
            </a:pPr>
            <a:r>
              <a:rPr lang="en-US" sz="900" dirty="0"/>
              <a:t>PRICES GIVEN ARE PER PERSON</a:t>
            </a:r>
          </a:p>
          <a:p>
            <a:pPr marL="171450" indent="-171450">
              <a:buFont typeface="Wingdings" panose="05000000000000000000" pitchFamily="2" charset="2"/>
              <a:buChar char="Ø"/>
            </a:pPr>
            <a:r>
              <a:rPr lang="en-US" sz="900" dirty="0"/>
              <a:t>This is a preliminary costing; hotels may vary according to availability              </a:t>
            </a:r>
          </a:p>
          <a:p>
            <a:pPr marL="171450" indent="-171450">
              <a:buFont typeface="Wingdings" panose="05000000000000000000" pitchFamily="2" charset="2"/>
              <a:buChar char="Ø"/>
            </a:pPr>
            <a:r>
              <a:rPr lang="en-US" sz="900" dirty="0"/>
              <a:t>All services stipulated above are subject to availability at the time of  booking/ reservation</a:t>
            </a:r>
          </a:p>
          <a:p>
            <a:pPr marL="171450" indent="-171450">
              <a:buFont typeface="Wingdings" panose="05000000000000000000" pitchFamily="2" charset="2"/>
              <a:buChar char="Ø"/>
            </a:pPr>
            <a:r>
              <a:rPr lang="en-US" sz="900" dirty="0"/>
              <a:t>No airfare nor airport taxes included in above given rates   </a:t>
            </a:r>
          </a:p>
          <a:p>
            <a:pPr marL="171450" indent="-171450">
              <a:buFont typeface="Wingdings" panose="05000000000000000000" pitchFamily="2" charset="2"/>
              <a:buChar char="Ø"/>
            </a:pPr>
            <a:r>
              <a:rPr lang="en-US" sz="900" dirty="0"/>
              <a:t>Rates are subject to change without prior notice in case supplier conditions change and/or if there are USD exchange rate variations in Peru          </a:t>
            </a:r>
          </a:p>
          <a:p>
            <a:endParaRPr lang="es-419" sz="900" dirty="0"/>
          </a:p>
        </p:txBody>
      </p:sp>
      <p:sp>
        <p:nvSpPr>
          <p:cNvPr id="31" name="CuadroTexto 30"/>
          <p:cNvSpPr txBox="1"/>
          <p:nvPr/>
        </p:nvSpPr>
        <p:spPr>
          <a:xfrm>
            <a:off x="2133600" y="2413685"/>
            <a:ext cx="3581400" cy="1615827"/>
          </a:xfrm>
          <a:prstGeom prst="rect">
            <a:avLst/>
          </a:prstGeom>
          <a:noFill/>
          <a:ln>
            <a:solidFill>
              <a:schemeClr val="tx1"/>
            </a:solidFill>
          </a:ln>
        </p:spPr>
        <p:txBody>
          <a:bodyPr wrap="square" rtlCol="0">
            <a:spAutoFit/>
          </a:bodyPr>
          <a:lstStyle/>
          <a:p>
            <a:r>
              <a:rPr lang="en-US" sz="900" b="1" dirty="0"/>
              <a:t>Inclusions</a:t>
            </a:r>
          </a:p>
          <a:p>
            <a:pPr marL="171450" indent="-171450">
              <a:buFont typeface="Wingdings" panose="05000000000000000000" pitchFamily="2" charset="2"/>
              <a:buChar char="Ø"/>
            </a:pPr>
            <a:r>
              <a:rPr lang="en-US" sz="900" dirty="0"/>
              <a:t>Private and shared services with local English or Spanish speaking guide, except where otherwise specified</a:t>
            </a:r>
          </a:p>
          <a:p>
            <a:pPr marL="171450" indent="-171450">
              <a:buFont typeface="Wingdings" panose="05000000000000000000" pitchFamily="2" charset="2"/>
              <a:buChar char="Ø"/>
            </a:pPr>
            <a:r>
              <a:rPr lang="en-US" sz="900" dirty="0"/>
              <a:t>All entrance fees to the sites mentioned above</a:t>
            </a:r>
          </a:p>
          <a:p>
            <a:pPr marL="171450" indent="-171450">
              <a:buFont typeface="Wingdings" panose="05000000000000000000" pitchFamily="2" charset="2"/>
              <a:buChar char="Ø"/>
            </a:pPr>
            <a:r>
              <a:rPr lang="en-US" sz="900" dirty="0"/>
              <a:t>Meals: As indicated in the itinerary  </a:t>
            </a:r>
          </a:p>
          <a:p>
            <a:pPr marL="171450" indent="-171450">
              <a:buFont typeface="Wingdings" panose="05000000000000000000" pitchFamily="2" charset="2"/>
              <a:buChar char="Ø"/>
            </a:pPr>
            <a:r>
              <a:rPr lang="en-US" sz="900" dirty="0"/>
              <a:t>01 Roundtrip train ticket to Machu Picchu via </a:t>
            </a:r>
            <a:r>
              <a:rPr lang="en-US" sz="900" dirty="0" err="1"/>
              <a:t>Vistadome</a:t>
            </a:r>
            <a:r>
              <a:rPr lang="en-US" sz="900" dirty="0"/>
              <a:t> coach per person    </a:t>
            </a:r>
          </a:p>
          <a:p>
            <a:pPr marL="171450" indent="-171450">
              <a:buFont typeface="Wingdings" panose="05000000000000000000" pitchFamily="2" charset="2"/>
              <a:buChar char="Ø"/>
            </a:pPr>
            <a:r>
              <a:rPr lang="en-US" sz="900" dirty="0"/>
              <a:t>02 Entrance ticket to Machu Picchu per person</a:t>
            </a:r>
          </a:p>
          <a:p>
            <a:pPr marL="171450" indent="-171450">
              <a:buFont typeface="Wingdings" panose="05000000000000000000" pitchFamily="2" charset="2"/>
              <a:buChar char="Ø"/>
            </a:pPr>
            <a:r>
              <a:rPr lang="en-US" sz="900" dirty="0"/>
              <a:t>02 Bus ticket to and from the Machu Picchu ruins per person </a:t>
            </a:r>
            <a:endParaRPr lang="es-419" sz="900" dirty="0"/>
          </a:p>
        </p:txBody>
      </p:sp>
      <p:sp>
        <p:nvSpPr>
          <p:cNvPr id="32" name="CuadroTexto 31"/>
          <p:cNvSpPr txBox="1"/>
          <p:nvPr/>
        </p:nvSpPr>
        <p:spPr>
          <a:xfrm>
            <a:off x="2133600" y="4085358"/>
            <a:ext cx="3581400" cy="1477328"/>
          </a:xfrm>
          <a:prstGeom prst="rect">
            <a:avLst/>
          </a:prstGeom>
          <a:noFill/>
          <a:ln>
            <a:solidFill>
              <a:schemeClr val="tx1"/>
            </a:solidFill>
          </a:ln>
        </p:spPr>
        <p:txBody>
          <a:bodyPr wrap="square" rtlCol="0">
            <a:spAutoFit/>
          </a:bodyPr>
          <a:lstStyle/>
          <a:p>
            <a:r>
              <a:rPr lang="en-US" sz="900" b="1" dirty="0"/>
              <a:t>Exclusions</a:t>
            </a:r>
          </a:p>
          <a:p>
            <a:pPr marL="171450" indent="-171450">
              <a:buFont typeface="Wingdings" panose="05000000000000000000" pitchFamily="2" charset="2"/>
              <a:buChar char="Ø"/>
            </a:pPr>
            <a:r>
              <a:rPr lang="en-US" sz="900" dirty="0"/>
              <a:t>International and domestic airfares (actual price subject to changes by the airline). </a:t>
            </a:r>
          </a:p>
          <a:p>
            <a:pPr marL="171450" indent="-171450">
              <a:buFont typeface="Wingdings" panose="05000000000000000000" pitchFamily="2" charset="2"/>
              <a:buChar char="Ø"/>
            </a:pPr>
            <a:r>
              <a:rPr lang="en-US" sz="900" dirty="0"/>
              <a:t>Meals or any other item not described in the itinerary. </a:t>
            </a:r>
          </a:p>
          <a:p>
            <a:pPr marL="171450" indent="-171450">
              <a:buFont typeface="Wingdings" panose="05000000000000000000" pitchFamily="2" charset="2"/>
              <a:buChar char="Ø"/>
            </a:pPr>
            <a:r>
              <a:rPr lang="en-US" sz="900" dirty="0"/>
              <a:t>Early check-in, late check-out, services and non-mentioned meals in the itinerary         </a:t>
            </a:r>
          </a:p>
          <a:p>
            <a:pPr marL="171450" indent="-171450">
              <a:buFont typeface="Wingdings" panose="05000000000000000000" pitchFamily="2" charset="2"/>
              <a:buChar char="Ø"/>
            </a:pPr>
            <a:r>
              <a:rPr lang="en-US" sz="900" dirty="0"/>
              <a:t>Personal expenses. </a:t>
            </a:r>
          </a:p>
          <a:p>
            <a:pPr marL="171450" indent="-171450">
              <a:buFont typeface="Wingdings" panose="05000000000000000000" pitchFamily="2" charset="2"/>
              <a:buChar char="Ø"/>
            </a:pPr>
            <a:r>
              <a:rPr lang="en-US" sz="900" dirty="0"/>
              <a:t>Drinks during meals, hotel extras and personal spending</a:t>
            </a:r>
          </a:p>
          <a:p>
            <a:endParaRPr lang="es-419" sz="900" dirty="0"/>
          </a:p>
        </p:txBody>
      </p:sp>
      <p:pic>
        <p:nvPicPr>
          <p:cNvPr id="33" name="Imagen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735" y="7576628"/>
            <a:ext cx="725852" cy="303490"/>
          </a:xfrm>
          <a:prstGeom prst="rect">
            <a:avLst/>
          </a:prstGeom>
        </p:spPr>
      </p:pic>
      <p:pic>
        <p:nvPicPr>
          <p:cNvPr id="19" name="Imagen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35988" y="114300"/>
            <a:ext cx="927099" cy="285829"/>
          </a:xfrm>
          <a:prstGeom prst="rect">
            <a:avLst/>
          </a:prstGeom>
        </p:spPr>
      </p:pic>
    </p:spTree>
    <p:extLst>
      <p:ext uri="{BB962C8B-B14F-4D97-AF65-F5344CB8AC3E}">
        <p14:creationId xmlns:p14="http://schemas.microsoft.com/office/powerpoint/2010/main" val="154199979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MTP">
  <a:themeElements>
    <a:clrScheme name="Personalizado 4">
      <a:dk1>
        <a:srgbClr val="3F3F3F"/>
      </a:dk1>
      <a:lt1>
        <a:srgbClr val="3F3F3F"/>
      </a:lt1>
      <a:dk2>
        <a:srgbClr val="FFFFFF"/>
      </a:dk2>
      <a:lt2>
        <a:srgbClr val="FFFFFF"/>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alizado 1">
      <a:majorFont>
        <a:latin typeface="Coolvetica Rg"/>
        <a:ea typeface=""/>
        <a:cs typeface=""/>
      </a:majorFont>
      <a:minorFont>
        <a:latin typeface="Verdana"/>
        <a:ea typeface=""/>
        <a:cs typeface=""/>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olidFill>
        <a:blipFill rotWithShape="1">
          <a:blip xmlns:r="http://schemas.openxmlformats.org/officeDocument/2006/relationships" r:embed="rId2">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lantilla COT" id="{44A92E35-8C89-4083-BC7F-4E3254D97B11}" vid="{0ED808D5-19B1-47FE-8150-A8D262A4E8B0}"/>
    </a:ext>
  </a:extLst>
</a:theme>
</file>

<file path=docProps/app.xml><?xml version="1.0" encoding="utf-8"?>
<Properties xmlns="http://schemas.openxmlformats.org/officeDocument/2006/extended-properties" xmlns:vt="http://schemas.openxmlformats.org/officeDocument/2006/docPropsVTypes">
  <Template/>
  <TotalTime>594</TotalTime>
  <Words>382</Words>
  <Application>Microsoft Office PowerPoint</Application>
  <PresentationFormat>Personalizado</PresentationFormat>
  <Paragraphs>68</Paragraphs>
  <Slides>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vt:i4>
      </vt:variant>
    </vt:vector>
  </HeadingPairs>
  <TitlesOfParts>
    <vt:vector size="12" baseType="lpstr">
      <vt:lpstr>Coolvetica Rg</vt:lpstr>
      <vt:lpstr>Mob</vt:lpstr>
      <vt:lpstr>Trebuchet MS</vt:lpstr>
      <vt:lpstr>Verdana</vt:lpstr>
      <vt:lpstr>Wingdings</vt:lpstr>
      <vt:lpstr>Wingdings 2</vt:lpstr>
      <vt:lpstr>TemaMTP</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Alfredo Lau Ayllon</dc:creator>
  <cp:lastModifiedBy>Jorge Alfredo Lau Ayllon</cp:lastModifiedBy>
  <cp:revision>62</cp:revision>
  <dcterms:created xsi:type="dcterms:W3CDTF">2017-03-21T14:17:03Z</dcterms:created>
  <dcterms:modified xsi:type="dcterms:W3CDTF">2017-03-24T16:11:25Z</dcterms:modified>
</cp:coreProperties>
</file>